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97" r:id="rId2"/>
    <p:sldMasterId id="2147483978" r:id="rId3"/>
    <p:sldMasterId id="2147484015" r:id="rId4"/>
    <p:sldMasterId id="2147484087" r:id="rId5"/>
    <p:sldMasterId id="2147484099" r:id="rId6"/>
    <p:sldMasterId id="2147484111" r:id="rId7"/>
    <p:sldMasterId id="2147484123" r:id="rId8"/>
    <p:sldMasterId id="2147484135" r:id="rId9"/>
    <p:sldMasterId id="2147484147" r:id="rId10"/>
  </p:sldMasterIdLst>
  <p:notesMasterIdLst>
    <p:notesMasterId r:id="rId36"/>
  </p:notesMasterIdLst>
  <p:handoutMasterIdLst>
    <p:handoutMasterId r:id="rId37"/>
  </p:handoutMasterIdLst>
  <p:sldIdLst>
    <p:sldId id="256" r:id="rId11"/>
    <p:sldId id="360" r:id="rId12"/>
    <p:sldId id="358" r:id="rId13"/>
    <p:sldId id="359" r:id="rId14"/>
    <p:sldId id="375" r:id="rId15"/>
    <p:sldId id="373" r:id="rId16"/>
    <p:sldId id="374" r:id="rId17"/>
    <p:sldId id="351" r:id="rId18"/>
    <p:sldId id="331" r:id="rId19"/>
    <p:sldId id="332" r:id="rId20"/>
    <p:sldId id="348" r:id="rId21"/>
    <p:sldId id="356" r:id="rId22"/>
    <p:sldId id="364" r:id="rId23"/>
    <p:sldId id="365" r:id="rId24"/>
    <p:sldId id="366" r:id="rId25"/>
    <p:sldId id="367" r:id="rId26"/>
    <p:sldId id="368" r:id="rId27"/>
    <p:sldId id="369" r:id="rId28"/>
    <p:sldId id="370" r:id="rId29"/>
    <p:sldId id="372" r:id="rId30"/>
    <p:sldId id="349" r:id="rId31"/>
    <p:sldId id="377" r:id="rId32"/>
    <p:sldId id="379" r:id="rId33"/>
    <p:sldId id="376" r:id="rId34"/>
    <p:sldId id="296" r:id="rId3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3C1A56"/>
    <a:srgbClr val="6600CC"/>
    <a:srgbClr val="800080"/>
    <a:srgbClr val="FFFF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>
        <p:scale>
          <a:sx n="70" d="100"/>
          <a:sy n="70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u="sng" dirty="0" smtClean="0"/>
            <a:t>Step One </a:t>
          </a:r>
          <a:r>
            <a:rPr lang="en-AU" dirty="0" smtClean="0"/>
            <a:t>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0ACC65A3-2AE7-4C1D-930A-271722008F6E}">
      <dgm:prSet phldrT="[Text]"/>
      <dgm:spPr>
        <a:solidFill>
          <a:srgbClr val="3C1A56"/>
        </a:solidFill>
      </dgm:spPr>
      <dgm:t>
        <a:bodyPr/>
        <a:lstStyle/>
        <a:p>
          <a:r>
            <a:rPr lang="en-AU" u="sng" dirty="0" smtClean="0"/>
            <a:t>Step Two </a:t>
          </a:r>
          <a:r>
            <a:rPr lang="en-AU" dirty="0" smtClean="0"/>
            <a:t>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u="sng" dirty="0" smtClean="0"/>
            <a:t>Step Three </a:t>
          </a:r>
          <a:r>
            <a:rPr lang="en-AU" dirty="0" smtClean="0"/>
            <a:t>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>
        <a:solidFill>
          <a:srgbClr val="3C1A56"/>
        </a:solidFill>
      </dgm:spPr>
      <dgm:t>
        <a:bodyPr/>
        <a:lstStyle/>
        <a:p>
          <a:r>
            <a:rPr lang="en-AU" u="sng" dirty="0" smtClean="0"/>
            <a:t>Step Five </a:t>
          </a:r>
          <a:r>
            <a:rPr lang="en-AU" dirty="0" smtClean="0"/>
            <a:t>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u="sng" dirty="0" smtClean="0"/>
            <a:t>Step Four </a:t>
          </a:r>
          <a:r>
            <a:rPr lang="en-AU" dirty="0" smtClean="0"/>
            <a:t>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77774CFC-6C64-45A3-A426-0716A766CAA9}" type="presOf" srcId="{89681889-82F4-46CA-818C-9682197C3F91}" destId="{6BD282F1-8063-4540-B64B-EB5FD229CFFB}" srcOrd="0" destOrd="0" presId="urn:microsoft.com/office/officeart/2005/8/layout/radial6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617EDCFE-6DB3-4694-BDF9-03CC5F214953}" type="presOf" srcId="{F9F7997B-3575-4DA5-8A58-2BF16501837D}" destId="{49048F93-4DAA-4082-94FF-AAA8BA00B434}" srcOrd="0" destOrd="0" presId="urn:microsoft.com/office/officeart/2005/8/layout/radial6"/>
    <dgm:cxn modelId="{E3FFA670-3F18-413D-AC7B-55E9FEE75083}" type="presOf" srcId="{0ACC65A3-2AE7-4C1D-930A-271722008F6E}" destId="{7EB20A02-2837-4F8F-BEB0-9349F16F59D2}" srcOrd="0" destOrd="0" presId="urn:microsoft.com/office/officeart/2005/8/layout/radial6"/>
    <dgm:cxn modelId="{F0FAB7B9-54B1-4F5D-9411-CEDAE935A6E4}" type="presOf" srcId="{DB5C4F04-8A88-4BEC-8A34-656E07E74C3F}" destId="{2B53BE7A-6ED4-42A7-A84B-D44EF4C936B8}" srcOrd="0" destOrd="0" presId="urn:microsoft.com/office/officeart/2005/8/layout/radial6"/>
    <dgm:cxn modelId="{3724E758-87C8-47DE-825C-B493C861B26F}" type="presOf" srcId="{CC5DE0C0-DAAE-4C3E-AA55-4465E18DB289}" destId="{552ABA13-146E-4BBA-B31D-6D56E0715746}" srcOrd="0" destOrd="0" presId="urn:microsoft.com/office/officeart/2005/8/layout/radial6"/>
    <dgm:cxn modelId="{43CE837A-D6F4-4D6C-BFFB-10C931A3D4B7}" type="presOf" srcId="{E58C545B-354E-43ED-BE41-CEFC4EF9DC5C}" destId="{47344CC8-E3FA-4236-A1C5-1E4DDAB8BDAA}" srcOrd="0" destOrd="0" presId="urn:microsoft.com/office/officeart/2005/8/layout/radial6"/>
    <dgm:cxn modelId="{99F019FB-19DA-4AB2-9590-8301BDAAF299}" type="presOf" srcId="{484E4EF6-9D26-4B8A-89E7-6B5A27A3E909}" destId="{D09E71EF-3C43-4B4C-BEDC-02CC456B2A22}" srcOrd="0" destOrd="0" presId="urn:microsoft.com/office/officeart/2005/8/layout/radial6"/>
    <dgm:cxn modelId="{B518E722-7F63-4A12-914F-288A88874E3E}" type="presOf" srcId="{D8716737-663E-428D-B363-1A319FEA9339}" destId="{03B3468C-B85F-47F3-BD92-98E293800C62}" srcOrd="0" destOrd="0" presId="urn:microsoft.com/office/officeart/2005/8/layout/radial6"/>
    <dgm:cxn modelId="{C27718FF-8F07-457F-9FD7-0A1B366373D3}" type="presOf" srcId="{D45863D1-D875-416E-8005-99BAFD94C0A1}" destId="{0FEF258A-671F-42B6-9332-4B1C3DC13278}" srcOrd="0" destOrd="0" presId="urn:microsoft.com/office/officeart/2005/8/layout/radial6"/>
    <dgm:cxn modelId="{CC876703-C091-43E4-83B7-AF403522983D}" type="presOf" srcId="{FDB17D55-7C44-4F39-8C20-D577C8FC8667}" destId="{5D6B5465-CA89-4797-8297-171209117AE4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AF5FDAA1-9A7B-4DFD-859F-2CC75198A75C}" type="presOf" srcId="{AF98413E-2A21-4638-BB79-0675C7DD7BFB}" destId="{E480F8B6-DFB2-4C83-B5C8-1E65397B4D4D}" srcOrd="0" destOrd="0" presId="urn:microsoft.com/office/officeart/2005/8/layout/radial6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A09CB822-FB91-41DB-9CA6-39079FA774EB}" type="presOf" srcId="{87FD8963-DF54-4191-838D-A67A0A45A6BA}" destId="{59FEC7C3-CC93-4233-BCCE-A90713B94FFB}" srcOrd="0" destOrd="0" presId="urn:microsoft.com/office/officeart/2005/8/layout/radial6"/>
    <dgm:cxn modelId="{F2BC0954-D159-4B57-93BE-BA410B6DEF4D}" type="presParOf" srcId="{2B53BE7A-6ED4-42A7-A84B-D44EF4C936B8}" destId="{49048F93-4DAA-4082-94FF-AAA8BA00B434}" srcOrd="0" destOrd="0" presId="urn:microsoft.com/office/officeart/2005/8/layout/radial6"/>
    <dgm:cxn modelId="{64CD4703-571D-40DF-A250-608888D19BBD}" type="presParOf" srcId="{2B53BE7A-6ED4-42A7-A84B-D44EF4C936B8}" destId="{5D6B5465-CA89-4797-8297-171209117AE4}" srcOrd="1" destOrd="0" presId="urn:microsoft.com/office/officeart/2005/8/layout/radial6"/>
    <dgm:cxn modelId="{83EAFB1A-7E9A-4BCB-B1C9-C3C0544C7D88}" type="presParOf" srcId="{2B53BE7A-6ED4-42A7-A84B-D44EF4C936B8}" destId="{9D63B15B-4EFA-4A33-8742-E7430761A6D9}" srcOrd="2" destOrd="0" presId="urn:microsoft.com/office/officeart/2005/8/layout/radial6"/>
    <dgm:cxn modelId="{09D86F8F-D03A-4B16-AE21-B050F7D69648}" type="presParOf" srcId="{2B53BE7A-6ED4-42A7-A84B-D44EF4C936B8}" destId="{E480F8B6-DFB2-4C83-B5C8-1E65397B4D4D}" srcOrd="3" destOrd="0" presId="urn:microsoft.com/office/officeart/2005/8/layout/radial6"/>
    <dgm:cxn modelId="{745C7F49-EB57-4217-BDDE-2B6CF9925BFB}" type="presParOf" srcId="{2B53BE7A-6ED4-42A7-A84B-D44EF4C936B8}" destId="{7EB20A02-2837-4F8F-BEB0-9349F16F59D2}" srcOrd="4" destOrd="0" presId="urn:microsoft.com/office/officeart/2005/8/layout/radial6"/>
    <dgm:cxn modelId="{C9863EC0-D66E-4760-B3C4-F94292BC5E91}" type="presParOf" srcId="{2B53BE7A-6ED4-42A7-A84B-D44EF4C936B8}" destId="{E2CB532F-255A-4755-ADF2-4F1980EAABA5}" srcOrd="5" destOrd="0" presId="urn:microsoft.com/office/officeart/2005/8/layout/radial6"/>
    <dgm:cxn modelId="{C68F7B49-471D-4116-8B57-D3AD4004B07D}" type="presParOf" srcId="{2B53BE7A-6ED4-42A7-A84B-D44EF4C936B8}" destId="{59FEC7C3-CC93-4233-BCCE-A90713B94FFB}" srcOrd="6" destOrd="0" presId="urn:microsoft.com/office/officeart/2005/8/layout/radial6"/>
    <dgm:cxn modelId="{9B5721E9-1465-43D1-A1AD-060ACF72EC7E}" type="presParOf" srcId="{2B53BE7A-6ED4-42A7-A84B-D44EF4C936B8}" destId="{552ABA13-146E-4BBA-B31D-6D56E0715746}" srcOrd="7" destOrd="0" presId="urn:microsoft.com/office/officeart/2005/8/layout/radial6"/>
    <dgm:cxn modelId="{C42C442B-8267-4F4F-A4BC-133EE6A0CFED}" type="presParOf" srcId="{2B53BE7A-6ED4-42A7-A84B-D44EF4C936B8}" destId="{8AFE991B-A3A6-4BF5-BF83-03A821AE45F0}" srcOrd="8" destOrd="0" presId="urn:microsoft.com/office/officeart/2005/8/layout/radial6"/>
    <dgm:cxn modelId="{11E61D23-E53D-4AE2-BDDF-E164CFF2BD77}" type="presParOf" srcId="{2B53BE7A-6ED4-42A7-A84B-D44EF4C936B8}" destId="{D09E71EF-3C43-4B4C-BEDC-02CC456B2A22}" srcOrd="9" destOrd="0" presId="urn:microsoft.com/office/officeart/2005/8/layout/radial6"/>
    <dgm:cxn modelId="{8258A7AF-F6F8-42FE-82E5-3DAC1A1221CB}" type="presParOf" srcId="{2B53BE7A-6ED4-42A7-A84B-D44EF4C936B8}" destId="{6BD282F1-8063-4540-B64B-EB5FD229CFFB}" srcOrd="10" destOrd="0" presId="urn:microsoft.com/office/officeart/2005/8/layout/radial6"/>
    <dgm:cxn modelId="{763C391D-AE66-4CAC-90AA-E28A4B5234AF}" type="presParOf" srcId="{2B53BE7A-6ED4-42A7-A84B-D44EF4C936B8}" destId="{AC6FD276-31C1-4242-8DAF-465F2C4298B1}" srcOrd="11" destOrd="0" presId="urn:microsoft.com/office/officeart/2005/8/layout/radial6"/>
    <dgm:cxn modelId="{9EF563EB-3E30-4579-AB2A-BB4B8DE4353E}" type="presParOf" srcId="{2B53BE7A-6ED4-42A7-A84B-D44EF4C936B8}" destId="{03B3468C-B85F-47F3-BD92-98E293800C62}" srcOrd="12" destOrd="0" presId="urn:microsoft.com/office/officeart/2005/8/layout/radial6"/>
    <dgm:cxn modelId="{DA262D1F-7DDF-44FC-82FF-7565ACB597DB}" type="presParOf" srcId="{2B53BE7A-6ED4-42A7-A84B-D44EF4C936B8}" destId="{0FEF258A-671F-42B6-9332-4B1C3DC13278}" srcOrd="13" destOrd="0" presId="urn:microsoft.com/office/officeart/2005/8/layout/radial6"/>
    <dgm:cxn modelId="{D0BADB9C-B673-42D3-B00D-A8845F32E9F5}" type="presParOf" srcId="{2B53BE7A-6ED4-42A7-A84B-D44EF4C936B8}" destId="{733935ED-FF9F-4E55-AF07-8C2BFD75280E}" srcOrd="14" destOrd="0" presId="urn:microsoft.com/office/officeart/2005/8/layout/radial6"/>
    <dgm:cxn modelId="{B8660288-6AAA-4331-834E-EBD58F851DF4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/>
      <dgm:t>
        <a:bodyPr/>
        <a:lstStyle/>
        <a:p>
          <a:endParaRPr lang="en-AU"/>
        </a:p>
      </dgm:t>
    </dgm:pt>
    <dgm:pt modelId="{0ACC65A3-2AE7-4C1D-930A-271722008F6E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343921FE-66ED-4096-8633-A89B353920E2}" type="presOf" srcId="{FDB17D55-7C44-4F39-8C20-D577C8FC8667}" destId="{5D6B5465-CA89-4797-8297-171209117AE4}" srcOrd="0" destOrd="0" presId="urn:microsoft.com/office/officeart/2005/8/layout/radial6"/>
    <dgm:cxn modelId="{3B670CAC-97E8-41D9-BA54-20E373F2446A}" type="presOf" srcId="{D45863D1-D875-416E-8005-99BAFD94C0A1}" destId="{0FEF258A-671F-42B6-9332-4B1C3DC13278}" srcOrd="0" destOrd="0" presId="urn:microsoft.com/office/officeart/2005/8/layout/radial6"/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4A105B4D-95B7-4B42-A50D-64BFBE9F5083}" type="presOf" srcId="{0ACC65A3-2AE7-4C1D-930A-271722008F6E}" destId="{7EB20A02-2837-4F8F-BEB0-9349F16F59D2}" srcOrd="0" destOrd="0" presId="urn:microsoft.com/office/officeart/2005/8/layout/radial6"/>
    <dgm:cxn modelId="{7427DF72-0CE5-4FE2-AFAE-EDCF09EF2DB0}" type="presOf" srcId="{484E4EF6-9D26-4B8A-89E7-6B5A27A3E909}" destId="{D09E71EF-3C43-4B4C-BEDC-02CC456B2A22}" srcOrd="0" destOrd="0" presId="urn:microsoft.com/office/officeart/2005/8/layout/radial6"/>
    <dgm:cxn modelId="{D359C1B9-99D6-4833-AC9F-B3F1A578CE5C}" type="presOf" srcId="{E58C545B-354E-43ED-BE41-CEFC4EF9DC5C}" destId="{47344CC8-E3FA-4236-A1C5-1E4DDAB8BDAA}" srcOrd="0" destOrd="0" presId="urn:microsoft.com/office/officeart/2005/8/layout/radial6"/>
    <dgm:cxn modelId="{3214DC8B-870D-47E2-B260-24151EA3232F}" type="presOf" srcId="{AF98413E-2A21-4638-BB79-0675C7DD7BFB}" destId="{E480F8B6-DFB2-4C83-B5C8-1E65397B4D4D}" srcOrd="0" destOrd="0" presId="urn:microsoft.com/office/officeart/2005/8/layout/radial6"/>
    <dgm:cxn modelId="{4EF17F43-8D8A-4FAF-9E0C-55ABC315533A}" type="presOf" srcId="{F9F7997B-3575-4DA5-8A58-2BF16501837D}" destId="{49048F93-4DAA-4082-94FF-AAA8BA00B434}" srcOrd="0" destOrd="0" presId="urn:microsoft.com/office/officeart/2005/8/layout/radial6"/>
    <dgm:cxn modelId="{D069900A-62CE-4A06-A525-6F31A5BBE490}" type="presOf" srcId="{DB5C4F04-8A88-4BEC-8A34-656E07E74C3F}" destId="{2B53BE7A-6ED4-42A7-A84B-D44EF4C936B8}" srcOrd="0" destOrd="0" presId="urn:microsoft.com/office/officeart/2005/8/layout/radial6"/>
    <dgm:cxn modelId="{851E0F0C-64A2-4338-8A54-8E8A760B5484}" type="presOf" srcId="{CC5DE0C0-DAAE-4C3E-AA55-4465E18DB289}" destId="{552ABA13-146E-4BBA-B31D-6D56E0715746}" srcOrd="0" destOrd="0" presId="urn:microsoft.com/office/officeart/2005/8/layout/radial6"/>
    <dgm:cxn modelId="{9EDDA6B5-E239-407D-ABD3-CB511C9D01B7}" type="presOf" srcId="{87FD8963-DF54-4191-838D-A67A0A45A6BA}" destId="{59FEC7C3-CC93-4233-BCCE-A90713B94FFB}" srcOrd="0" destOrd="0" presId="urn:microsoft.com/office/officeart/2005/8/layout/radial6"/>
    <dgm:cxn modelId="{13E0A559-EA56-49E7-ABF8-986FE979A024}" type="presOf" srcId="{D8716737-663E-428D-B363-1A319FEA9339}" destId="{03B3468C-B85F-47F3-BD92-98E293800C62}" srcOrd="0" destOrd="0" presId="urn:microsoft.com/office/officeart/2005/8/layout/radial6"/>
    <dgm:cxn modelId="{A28C623F-4E40-4844-A1B2-91A903B7B018}" type="presOf" srcId="{89681889-82F4-46CA-818C-9682197C3F91}" destId="{6BD282F1-8063-4540-B64B-EB5FD229CFFB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BB5317C9-FE33-4995-863B-14A87A122E9E}" type="presParOf" srcId="{2B53BE7A-6ED4-42A7-A84B-D44EF4C936B8}" destId="{49048F93-4DAA-4082-94FF-AAA8BA00B434}" srcOrd="0" destOrd="0" presId="urn:microsoft.com/office/officeart/2005/8/layout/radial6"/>
    <dgm:cxn modelId="{8D3704D7-7D4C-4425-A875-DD8EDD9DCDE1}" type="presParOf" srcId="{2B53BE7A-6ED4-42A7-A84B-D44EF4C936B8}" destId="{5D6B5465-CA89-4797-8297-171209117AE4}" srcOrd="1" destOrd="0" presId="urn:microsoft.com/office/officeart/2005/8/layout/radial6"/>
    <dgm:cxn modelId="{0BE15790-F53B-4F96-A705-33A6089A30BB}" type="presParOf" srcId="{2B53BE7A-6ED4-42A7-A84B-D44EF4C936B8}" destId="{9D63B15B-4EFA-4A33-8742-E7430761A6D9}" srcOrd="2" destOrd="0" presId="urn:microsoft.com/office/officeart/2005/8/layout/radial6"/>
    <dgm:cxn modelId="{0B7F5133-789E-4783-A56F-A1662C295DEA}" type="presParOf" srcId="{2B53BE7A-6ED4-42A7-A84B-D44EF4C936B8}" destId="{E480F8B6-DFB2-4C83-B5C8-1E65397B4D4D}" srcOrd="3" destOrd="0" presId="urn:microsoft.com/office/officeart/2005/8/layout/radial6"/>
    <dgm:cxn modelId="{26764831-03DB-4927-8EF0-7F63F31CFE2E}" type="presParOf" srcId="{2B53BE7A-6ED4-42A7-A84B-D44EF4C936B8}" destId="{7EB20A02-2837-4F8F-BEB0-9349F16F59D2}" srcOrd="4" destOrd="0" presId="urn:microsoft.com/office/officeart/2005/8/layout/radial6"/>
    <dgm:cxn modelId="{D0BA8661-DA14-4278-B9E9-92AA81D3630C}" type="presParOf" srcId="{2B53BE7A-6ED4-42A7-A84B-D44EF4C936B8}" destId="{E2CB532F-255A-4755-ADF2-4F1980EAABA5}" srcOrd="5" destOrd="0" presId="urn:microsoft.com/office/officeart/2005/8/layout/radial6"/>
    <dgm:cxn modelId="{6B6FD1D5-99D4-4C32-AD63-BFCAA5165A44}" type="presParOf" srcId="{2B53BE7A-6ED4-42A7-A84B-D44EF4C936B8}" destId="{59FEC7C3-CC93-4233-BCCE-A90713B94FFB}" srcOrd="6" destOrd="0" presId="urn:microsoft.com/office/officeart/2005/8/layout/radial6"/>
    <dgm:cxn modelId="{41B53639-6AA3-430F-9EF6-056ABC164A7F}" type="presParOf" srcId="{2B53BE7A-6ED4-42A7-A84B-D44EF4C936B8}" destId="{552ABA13-146E-4BBA-B31D-6D56E0715746}" srcOrd="7" destOrd="0" presId="urn:microsoft.com/office/officeart/2005/8/layout/radial6"/>
    <dgm:cxn modelId="{DC1F6F6F-2051-42B6-A437-F6EEED528F9F}" type="presParOf" srcId="{2B53BE7A-6ED4-42A7-A84B-D44EF4C936B8}" destId="{8AFE991B-A3A6-4BF5-BF83-03A821AE45F0}" srcOrd="8" destOrd="0" presId="urn:microsoft.com/office/officeart/2005/8/layout/radial6"/>
    <dgm:cxn modelId="{165D441A-2011-461C-AD6E-184291C61AED}" type="presParOf" srcId="{2B53BE7A-6ED4-42A7-A84B-D44EF4C936B8}" destId="{D09E71EF-3C43-4B4C-BEDC-02CC456B2A22}" srcOrd="9" destOrd="0" presId="urn:microsoft.com/office/officeart/2005/8/layout/radial6"/>
    <dgm:cxn modelId="{17B54647-28D7-454F-9D44-F241CC307990}" type="presParOf" srcId="{2B53BE7A-6ED4-42A7-A84B-D44EF4C936B8}" destId="{6BD282F1-8063-4540-B64B-EB5FD229CFFB}" srcOrd="10" destOrd="0" presId="urn:microsoft.com/office/officeart/2005/8/layout/radial6"/>
    <dgm:cxn modelId="{D46B05FA-E0A1-4024-9A09-00FB26C49793}" type="presParOf" srcId="{2B53BE7A-6ED4-42A7-A84B-D44EF4C936B8}" destId="{AC6FD276-31C1-4242-8DAF-465F2C4298B1}" srcOrd="11" destOrd="0" presId="urn:microsoft.com/office/officeart/2005/8/layout/radial6"/>
    <dgm:cxn modelId="{3BAB99BD-0BA0-48ED-BDCD-DA84B5EF5DC4}" type="presParOf" srcId="{2B53BE7A-6ED4-42A7-A84B-D44EF4C936B8}" destId="{03B3468C-B85F-47F3-BD92-98E293800C62}" srcOrd="12" destOrd="0" presId="urn:microsoft.com/office/officeart/2005/8/layout/radial6"/>
    <dgm:cxn modelId="{450CC4AF-0A25-4140-9DE9-99415FA0AC16}" type="presParOf" srcId="{2B53BE7A-6ED4-42A7-A84B-D44EF4C936B8}" destId="{0FEF258A-671F-42B6-9332-4B1C3DC13278}" srcOrd="13" destOrd="0" presId="urn:microsoft.com/office/officeart/2005/8/layout/radial6"/>
    <dgm:cxn modelId="{97B0A3D7-FD6D-4596-B363-E0AF81820319}" type="presParOf" srcId="{2B53BE7A-6ED4-42A7-A84B-D44EF4C936B8}" destId="{733935ED-FF9F-4E55-AF07-8C2BFD75280E}" srcOrd="14" destOrd="0" presId="urn:microsoft.com/office/officeart/2005/8/layout/radial6"/>
    <dgm:cxn modelId="{899B5BC8-309E-4352-87BF-2C905E032D65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0ACC65A3-2AE7-4C1D-930A-271722008F6E}">
      <dgm:prSet phldrT="[Text]"/>
      <dgm:spPr/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/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FB1F793F-3AB4-474D-B46E-7EDA862CCDD0}" type="presOf" srcId="{DB5C4F04-8A88-4BEC-8A34-656E07E74C3F}" destId="{2B53BE7A-6ED4-42A7-A84B-D44EF4C936B8}" srcOrd="0" destOrd="0" presId="urn:microsoft.com/office/officeart/2005/8/layout/radial6"/>
    <dgm:cxn modelId="{27D64D55-B2A0-4688-AFC4-2DACE5A9EA47}" type="presOf" srcId="{D8716737-663E-428D-B363-1A319FEA9339}" destId="{03B3468C-B85F-47F3-BD92-98E293800C62}" srcOrd="0" destOrd="0" presId="urn:microsoft.com/office/officeart/2005/8/layout/radial6"/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7CCFB768-A392-4688-9434-9CAAE9276934}" type="presOf" srcId="{F9F7997B-3575-4DA5-8A58-2BF16501837D}" destId="{49048F93-4DAA-4082-94FF-AAA8BA00B434}" srcOrd="0" destOrd="0" presId="urn:microsoft.com/office/officeart/2005/8/layout/radial6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F3ED8310-6F03-4F41-84C5-EC1BBBB46351}" type="presOf" srcId="{87FD8963-DF54-4191-838D-A67A0A45A6BA}" destId="{59FEC7C3-CC93-4233-BCCE-A90713B94FFB}" srcOrd="0" destOrd="0" presId="urn:microsoft.com/office/officeart/2005/8/layout/radial6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8819A178-8AFB-4B47-9982-DF6D6ED6D0E4}" type="presOf" srcId="{AF98413E-2A21-4638-BB79-0675C7DD7BFB}" destId="{E480F8B6-DFB2-4C83-B5C8-1E65397B4D4D}" srcOrd="0" destOrd="0" presId="urn:microsoft.com/office/officeart/2005/8/layout/radial6"/>
    <dgm:cxn modelId="{599AD9A4-1B4A-48F2-9283-A8533CB9FA46}" type="presOf" srcId="{CC5DE0C0-DAAE-4C3E-AA55-4465E18DB289}" destId="{552ABA13-146E-4BBA-B31D-6D56E0715746}" srcOrd="0" destOrd="0" presId="urn:microsoft.com/office/officeart/2005/8/layout/radial6"/>
    <dgm:cxn modelId="{ACED4572-5F8A-4F42-BCEF-3135D63FE677}" type="presOf" srcId="{0ACC65A3-2AE7-4C1D-930A-271722008F6E}" destId="{7EB20A02-2837-4F8F-BEB0-9349F16F59D2}" srcOrd="0" destOrd="0" presId="urn:microsoft.com/office/officeart/2005/8/layout/radial6"/>
    <dgm:cxn modelId="{09EB4BCF-A5AA-4C95-ABD8-0590D773395D}" type="presOf" srcId="{D45863D1-D875-416E-8005-99BAFD94C0A1}" destId="{0FEF258A-671F-42B6-9332-4B1C3DC13278}" srcOrd="0" destOrd="0" presId="urn:microsoft.com/office/officeart/2005/8/layout/radial6"/>
    <dgm:cxn modelId="{4C77732A-A2BB-48C6-94BF-C0CF7DCE49A3}" type="presOf" srcId="{FDB17D55-7C44-4F39-8C20-D577C8FC8667}" destId="{5D6B5465-CA89-4797-8297-171209117AE4}" srcOrd="0" destOrd="0" presId="urn:microsoft.com/office/officeart/2005/8/layout/radial6"/>
    <dgm:cxn modelId="{A8CC862F-7DB0-4039-B1C1-04BCBB186E45}" type="presOf" srcId="{E58C545B-354E-43ED-BE41-CEFC4EF9DC5C}" destId="{47344CC8-E3FA-4236-A1C5-1E4DDAB8BDAA}" srcOrd="0" destOrd="0" presId="urn:microsoft.com/office/officeart/2005/8/layout/radial6"/>
    <dgm:cxn modelId="{4FE16383-92C4-4E97-82A0-66D707136A4A}" type="presOf" srcId="{484E4EF6-9D26-4B8A-89E7-6B5A27A3E909}" destId="{D09E71EF-3C43-4B4C-BEDC-02CC456B2A22}" srcOrd="0" destOrd="0" presId="urn:microsoft.com/office/officeart/2005/8/layout/radial6"/>
    <dgm:cxn modelId="{EF21277F-57FA-4DF7-B093-A8BA0B987E1E}" type="presOf" srcId="{89681889-82F4-46CA-818C-9682197C3F91}" destId="{6BD282F1-8063-4540-B64B-EB5FD229CFFB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8AA0A324-A2D7-465C-B09C-4D01F393850E}" type="presParOf" srcId="{2B53BE7A-6ED4-42A7-A84B-D44EF4C936B8}" destId="{49048F93-4DAA-4082-94FF-AAA8BA00B434}" srcOrd="0" destOrd="0" presId="urn:microsoft.com/office/officeart/2005/8/layout/radial6"/>
    <dgm:cxn modelId="{9FB7CB3C-7139-4473-886A-7898A9AD6D76}" type="presParOf" srcId="{2B53BE7A-6ED4-42A7-A84B-D44EF4C936B8}" destId="{5D6B5465-CA89-4797-8297-171209117AE4}" srcOrd="1" destOrd="0" presId="urn:microsoft.com/office/officeart/2005/8/layout/radial6"/>
    <dgm:cxn modelId="{F719DA1B-5E6D-4976-92EF-117D13F6F571}" type="presParOf" srcId="{2B53BE7A-6ED4-42A7-A84B-D44EF4C936B8}" destId="{9D63B15B-4EFA-4A33-8742-E7430761A6D9}" srcOrd="2" destOrd="0" presId="urn:microsoft.com/office/officeart/2005/8/layout/radial6"/>
    <dgm:cxn modelId="{32D1A425-26E6-4BBE-95D7-D40439EC9669}" type="presParOf" srcId="{2B53BE7A-6ED4-42A7-A84B-D44EF4C936B8}" destId="{E480F8B6-DFB2-4C83-B5C8-1E65397B4D4D}" srcOrd="3" destOrd="0" presId="urn:microsoft.com/office/officeart/2005/8/layout/radial6"/>
    <dgm:cxn modelId="{0F5205A8-BEBF-46EC-AA8E-9DA2F073CFD7}" type="presParOf" srcId="{2B53BE7A-6ED4-42A7-A84B-D44EF4C936B8}" destId="{7EB20A02-2837-4F8F-BEB0-9349F16F59D2}" srcOrd="4" destOrd="0" presId="urn:microsoft.com/office/officeart/2005/8/layout/radial6"/>
    <dgm:cxn modelId="{2700C9C6-E85B-45BB-850F-EC032C349BD9}" type="presParOf" srcId="{2B53BE7A-6ED4-42A7-A84B-D44EF4C936B8}" destId="{E2CB532F-255A-4755-ADF2-4F1980EAABA5}" srcOrd="5" destOrd="0" presId="urn:microsoft.com/office/officeart/2005/8/layout/radial6"/>
    <dgm:cxn modelId="{DCCBC18E-18A1-495A-BD3B-3B63A5F5A09C}" type="presParOf" srcId="{2B53BE7A-6ED4-42A7-A84B-D44EF4C936B8}" destId="{59FEC7C3-CC93-4233-BCCE-A90713B94FFB}" srcOrd="6" destOrd="0" presId="urn:microsoft.com/office/officeart/2005/8/layout/radial6"/>
    <dgm:cxn modelId="{D5A7D465-665D-418F-BB5A-A1979F9C9DF2}" type="presParOf" srcId="{2B53BE7A-6ED4-42A7-A84B-D44EF4C936B8}" destId="{552ABA13-146E-4BBA-B31D-6D56E0715746}" srcOrd="7" destOrd="0" presId="urn:microsoft.com/office/officeart/2005/8/layout/radial6"/>
    <dgm:cxn modelId="{7D1560F2-80DF-4FDD-9B2C-8687966E82DF}" type="presParOf" srcId="{2B53BE7A-6ED4-42A7-A84B-D44EF4C936B8}" destId="{8AFE991B-A3A6-4BF5-BF83-03A821AE45F0}" srcOrd="8" destOrd="0" presId="urn:microsoft.com/office/officeart/2005/8/layout/radial6"/>
    <dgm:cxn modelId="{FEE447E7-A544-464D-AE54-8A9579D85ED7}" type="presParOf" srcId="{2B53BE7A-6ED4-42A7-A84B-D44EF4C936B8}" destId="{D09E71EF-3C43-4B4C-BEDC-02CC456B2A22}" srcOrd="9" destOrd="0" presId="urn:microsoft.com/office/officeart/2005/8/layout/radial6"/>
    <dgm:cxn modelId="{A3CD873B-8719-4233-90E9-F75AC29BAE58}" type="presParOf" srcId="{2B53BE7A-6ED4-42A7-A84B-D44EF4C936B8}" destId="{6BD282F1-8063-4540-B64B-EB5FD229CFFB}" srcOrd="10" destOrd="0" presId="urn:microsoft.com/office/officeart/2005/8/layout/radial6"/>
    <dgm:cxn modelId="{2A3BB250-ECB5-4FA8-95A2-2E69DB9F7961}" type="presParOf" srcId="{2B53BE7A-6ED4-42A7-A84B-D44EF4C936B8}" destId="{AC6FD276-31C1-4242-8DAF-465F2C4298B1}" srcOrd="11" destOrd="0" presId="urn:microsoft.com/office/officeart/2005/8/layout/radial6"/>
    <dgm:cxn modelId="{07E260C0-02BA-4E6E-A21D-96A7331086A9}" type="presParOf" srcId="{2B53BE7A-6ED4-42A7-A84B-D44EF4C936B8}" destId="{03B3468C-B85F-47F3-BD92-98E293800C62}" srcOrd="12" destOrd="0" presId="urn:microsoft.com/office/officeart/2005/8/layout/radial6"/>
    <dgm:cxn modelId="{E09289DC-060D-4B34-8B3A-D3DFFBFB38E6}" type="presParOf" srcId="{2B53BE7A-6ED4-42A7-A84B-D44EF4C936B8}" destId="{0FEF258A-671F-42B6-9332-4B1C3DC13278}" srcOrd="13" destOrd="0" presId="urn:microsoft.com/office/officeart/2005/8/layout/radial6"/>
    <dgm:cxn modelId="{8493EA4C-48BD-4EEF-A3D1-4EEB2287FA40}" type="presParOf" srcId="{2B53BE7A-6ED4-42A7-A84B-D44EF4C936B8}" destId="{733935ED-FF9F-4E55-AF07-8C2BFD75280E}" srcOrd="14" destOrd="0" presId="urn:microsoft.com/office/officeart/2005/8/layout/radial6"/>
    <dgm:cxn modelId="{AB734B2C-A33F-42B8-A9F2-E0AFF1188BBA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0ACC65A3-2AE7-4C1D-930A-271722008F6E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/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/>
      <dgm:t>
        <a:bodyPr/>
        <a:lstStyle/>
        <a:p>
          <a:endParaRPr lang="en-AU"/>
        </a:p>
      </dgm:t>
    </dgm:pt>
    <dgm:pt modelId="{89681889-82F4-46CA-818C-9682197C3F91}">
      <dgm:prSet/>
      <dgm:spPr/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/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12033FAD-6C75-4B73-A9DA-D77589FA0506}" type="presOf" srcId="{E58C545B-354E-43ED-BE41-CEFC4EF9DC5C}" destId="{47344CC8-E3FA-4236-A1C5-1E4DDAB8BDAA}" srcOrd="0" destOrd="0" presId="urn:microsoft.com/office/officeart/2005/8/layout/radial6"/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DDB3016F-F0F8-4662-8BDF-0277FC5181B3}" type="presOf" srcId="{484E4EF6-9D26-4B8A-89E7-6B5A27A3E909}" destId="{D09E71EF-3C43-4B4C-BEDC-02CC456B2A22}" srcOrd="0" destOrd="0" presId="urn:microsoft.com/office/officeart/2005/8/layout/radial6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7574B81C-E615-4DB3-B458-F4E2CE79C792}" type="presOf" srcId="{DB5C4F04-8A88-4BEC-8A34-656E07E74C3F}" destId="{2B53BE7A-6ED4-42A7-A84B-D44EF4C936B8}" srcOrd="0" destOrd="0" presId="urn:microsoft.com/office/officeart/2005/8/layout/radial6"/>
    <dgm:cxn modelId="{45266535-BF69-49AD-B089-A3FE603BCBF2}" type="presOf" srcId="{AF98413E-2A21-4638-BB79-0675C7DD7BFB}" destId="{E480F8B6-DFB2-4C83-B5C8-1E65397B4D4D}" srcOrd="0" destOrd="0" presId="urn:microsoft.com/office/officeart/2005/8/layout/radial6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5885DABE-C48E-4FD9-9053-7CEC7AC03F20}" type="presOf" srcId="{D45863D1-D875-416E-8005-99BAFD94C0A1}" destId="{0FEF258A-671F-42B6-9332-4B1C3DC13278}" srcOrd="0" destOrd="0" presId="urn:microsoft.com/office/officeart/2005/8/layout/radial6"/>
    <dgm:cxn modelId="{5FB6A2A2-0898-430C-9B58-CFFA3A3DEF11}" type="presOf" srcId="{F9F7997B-3575-4DA5-8A58-2BF16501837D}" destId="{49048F93-4DAA-4082-94FF-AAA8BA00B434}" srcOrd="0" destOrd="0" presId="urn:microsoft.com/office/officeart/2005/8/layout/radial6"/>
    <dgm:cxn modelId="{1A61EBB7-4442-4525-B92F-FFCBF1DCD645}" type="presOf" srcId="{0ACC65A3-2AE7-4C1D-930A-271722008F6E}" destId="{7EB20A02-2837-4F8F-BEB0-9349F16F59D2}" srcOrd="0" destOrd="0" presId="urn:microsoft.com/office/officeart/2005/8/layout/radial6"/>
    <dgm:cxn modelId="{31D8DD51-1D91-4612-95A2-DE299CFF33C3}" type="presOf" srcId="{D8716737-663E-428D-B363-1A319FEA9339}" destId="{03B3468C-B85F-47F3-BD92-98E293800C62}" srcOrd="0" destOrd="0" presId="urn:microsoft.com/office/officeart/2005/8/layout/radial6"/>
    <dgm:cxn modelId="{E83982C3-F6C3-41C2-B0F1-DC8E095E036A}" type="presOf" srcId="{87FD8963-DF54-4191-838D-A67A0A45A6BA}" destId="{59FEC7C3-CC93-4233-BCCE-A90713B94FFB}" srcOrd="0" destOrd="0" presId="urn:microsoft.com/office/officeart/2005/8/layout/radial6"/>
    <dgm:cxn modelId="{F7283FA5-0F3E-44A6-BB9E-28D25F64AF49}" type="presOf" srcId="{89681889-82F4-46CA-818C-9682197C3F91}" destId="{6BD282F1-8063-4540-B64B-EB5FD229CFFB}" srcOrd="0" destOrd="0" presId="urn:microsoft.com/office/officeart/2005/8/layout/radial6"/>
    <dgm:cxn modelId="{BC8E4A28-12EB-4ADA-88EB-E7A471B8F093}" type="presOf" srcId="{FDB17D55-7C44-4F39-8C20-D577C8FC8667}" destId="{5D6B5465-CA89-4797-8297-171209117AE4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FB62AC15-E245-4694-8C63-48399672AF41}" type="presOf" srcId="{CC5DE0C0-DAAE-4C3E-AA55-4465E18DB289}" destId="{552ABA13-146E-4BBA-B31D-6D56E0715746}" srcOrd="0" destOrd="0" presId="urn:microsoft.com/office/officeart/2005/8/layout/radial6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2A20D9F9-7906-4F99-99AB-8B2AA5685C65}" type="presParOf" srcId="{2B53BE7A-6ED4-42A7-A84B-D44EF4C936B8}" destId="{49048F93-4DAA-4082-94FF-AAA8BA00B434}" srcOrd="0" destOrd="0" presId="urn:microsoft.com/office/officeart/2005/8/layout/radial6"/>
    <dgm:cxn modelId="{F83133AB-F90E-4C59-87EC-518032E87284}" type="presParOf" srcId="{2B53BE7A-6ED4-42A7-A84B-D44EF4C936B8}" destId="{5D6B5465-CA89-4797-8297-171209117AE4}" srcOrd="1" destOrd="0" presId="urn:microsoft.com/office/officeart/2005/8/layout/radial6"/>
    <dgm:cxn modelId="{B0CBF1BD-9C27-4766-A158-09B241DCB9C0}" type="presParOf" srcId="{2B53BE7A-6ED4-42A7-A84B-D44EF4C936B8}" destId="{9D63B15B-4EFA-4A33-8742-E7430761A6D9}" srcOrd="2" destOrd="0" presId="urn:microsoft.com/office/officeart/2005/8/layout/radial6"/>
    <dgm:cxn modelId="{651E6E08-BE8A-443D-8174-8261B725BDD6}" type="presParOf" srcId="{2B53BE7A-6ED4-42A7-A84B-D44EF4C936B8}" destId="{E480F8B6-DFB2-4C83-B5C8-1E65397B4D4D}" srcOrd="3" destOrd="0" presId="urn:microsoft.com/office/officeart/2005/8/layout/radial6"/>
    <dgm:cxn modelId="{EC9E459C-68BA-4E57-9C6E-082019C14424}" type="presParOf" srcId="{2B53BE7A-6ED4-42A7-A84B-D44EF4C936B8}" destId="{7EB20A02-2837-4F8F-BEB0-9349F16F59D2}" srcOrd="4" destOrd="0" presId="urn:microsoft.com/office/officeart/2005/8/layout/radial6"/>
    <dgm:cxn modelId="{CE2A21D8-2E99-482D-B42D-A01C294F1498}" type="presParOf" srcId="{2B53BE7A-6ED4-42A7-A84B-D44EF4C936B8}" destId="{E2CB532F-255A-4755-ADF2-4F1980EAABA5}" srcOrd="5" destOrd="0" presId="urn:microsoft.com/office/officeart/2005/8/layout/radial6"/>
    <dgm:cxn modelId="{9A7D3E5E-F0B7-4DED-937F-30F0EEDCEA88}" type="presParOf" srcId="{2B53BE7A-6ED4-42A7-A84B-D44EF4C936B8}" destId="{59FEC7C3-CC93-4233-BCCE-A90713B94FFB}" srcOrd="6" destOrd="0" presId="urn:microsoft.com/office/officeart/2005/8/layout/radial6"/>
    <dgm:cxn modelId="{927C387B-3862-49F4-9A57-D6E483618EAA}" type="presParOf" srcId="{2B53BE7A-6ED4-42A7-A84B-D44EF4C936B8}" destId="{552ABA13-146E-4BBA-B31D-6D56E0715746}" srcOrd="7" destOrd="0" presId="urn:microsoft.com/office/officeart/2005/8/layout/radial6"/>
    <dgm:cxn modelId="{024955F2-29D6-476D-9BBF-98F61F12F016}" type="presParOf" srcId="{2B53BE7A-6ED4-42A7-A84B-D44EF4C936B8}" destId="{8AFE991B-A3A6-4BF5-BF83-03A821AE45F0}" srcOrd="8" destOrd="0" presId="urn:microsoft.com/office/officeart/2005/8/layout/radial6"/>
    <dgm:cxn modelId="{C37EF6D8-8266-4C92-90F9-3AD5A439243B}" type="presParOf" srcId="{2B53BE7A-6ED4-42A7-A84B-D44EF4C936B8}" destId="{D09E71EF-3C43-4B4C-BEDC-02CC456B2A22}" srcOrd="9" destOrd="0" presId="urn:microsoft.com/office/officeart/2005/8/layout/radial6"/>
    <dgm:cxn modelId="{EF79ACE1-18DC-4203-98D4-E5B2CAF21D18}" type="presParOf" srcId="{2B53BE7A-6ED4-42A7-A84B-D44EF4C936B8}" destId="{6BD282F1-8063-4540-B64B-EB5FD229CFFB}" srcOrd="10" destOrd="0" presId="urn:microsoft.com/office/officeart/2005/8/layout/radial6"/>
    <dgm:cxn modelId="{47D01AB5-5A5B-4A4A-9B43-A0BA81773C88}" type="presParOf" srcId="{2B53BE7A-6ED4-42A7-A84B-D44EF4C936B8}" destId="{AC6FD276-31C1-4242-8DAF-465F2C4298B1}" srcOrd="11" destOrd="0" presId="urn:microsoft.com/office/officeart/2005/8/layout/radial6"/>
    <dgm:cxn modelId="{6FDF3947-C270-4DA5-B9B4-E74F5F19F64C}" type="presParOf" srcId="{2B53BE7A-6ED4-42A7-A84B-D44EF4C936B8}" destId="{03B3468C-B85F-47F3-BD92-98E293800C62}" srcOrd="12" destOrd="0" presId="urn:microsoft.com/office/officeart/2005/8/layout/radial6"/>
    <dgm:cxn modelId="{057CCF1A-F475-44BF-99CD-D7EC32F561FC}" type="presParOf" srcId="{2B53BE7A-6ED4-42A7-A84B-D44EF4C936B8}" destId="{0FEF258A-671F-42B6-9332-4B1C3DC13278}" srcOrd="13" destOrd="0" presId="urn:microsoft.com/office/officeart/2005/8/layout/radial6"/>
    <dgm:cxn modelId="{802D78F4-2428-4D4D-86B8-F65CA16AD2C9}" type="presParOf" srcId="{2B53BE7A-6ED4-42A7-A84B-D44EF4C936B8}" destId="{733935ED-FF9F-4E55-AF07-8C2BFD75280E}" srcOrd="14" destOrd="0" presId="urn:microsoft.com/office/officeart/2005/8/layout/radial6"/>
    <dgm:cxn modelId="{9C3B8177-D66F-4768-A942-B3A9E8D93542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0ACC65A3-2AE7-4C1D-930A-271722008F6E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/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/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/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5A2C4049-5771-45CD-BE2A-3397155D9F31}" type="presOf" srcId="{0ACC65A3-2AE7-4C1D-930A-271722008F6E}" destId="{7EB20A02-2837-4F8F-BEB0-9349F16F59D2}" srcOrd="0" destOrd="0" presId="urn:microsoft.com/office/officeart/2005/8/layout/radial6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45ACA397-FB6A-4612-B271-E7186FA9064C}" type="presOf" srcId="{F9F7997B-3575-4DA5-8A58-2BF16501837D}" destId="{49048F93-4DAA-4082-94FF-AAA8BA00B434}" srcOrd="0" destOrd="0" presId="urn:microsoft.com/office/officeart/2005/8/layout/radial6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8DCA8623-81C8-4016-9644-20532E0542E6}" type="presOf" srcId="{E58C545B-354E-43ED-BE41-CEFC4EF9DC5C}" destId="{47344CC8-E3FA-4236-A1C5-1E4DDAB8BDAA}" srcOrd="0" destOrd="0" presId="urn:microsoft.com/office/officeart/2005/8/layout/radial6"/>
    <dgm:cxn modelId="{E36B0370-B83C-4093-9516-50F172495DCA}" type="presOf" srcId="{AF98413E-2A21-4638-BB79-0675C7DD7BFB}" destId="{E480F8B6-DFB2-4C83-B5C8-1E65397B4D4D}" srcOrd="0" destOrd="0" presId="urn:microsoft.com/office/officeart/2005/8/layout/radial6"/>
    <dgm:cxn modelId="{83DAF823-12D7-4490-9D25-E24C04D2E8CA}" type="presOf" srcId="{D8716737-663E-428D-B363-1A319FEA9339}" destId="{03B3468C-B85F-47F3-BD92-98E293800C62}" srcOrd="0" destOrd="0" presId="urn:microsoft.com/office/officeart/2005/8/layout/radial6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06AF789E-B1FA-4FB1-8431-1E9F6E5F9B76}" type="presOf" srcId="{FDB17D55-7C44-4F39-8C20-D577C8FC8667}" destId="{5D6B5465-CA89-4797-8297-171209117AE4}" srcOrd="0" destOrd="0" presId="urn:microsoft.com/office/officeart/2005/8/layout/radial6"/>
    <dgm:cxn modelId="{E1903DD6-AEA3-42EE-BB47-03BC6117ED00}" type="presOf" srcId="{89681889-82F4-46CA-818C-9682197C3F91}" destId="{6BD282F1-8063-4540-B64B-EB5FD229CFFB}" srcOrd="0" destOrd="0" presId="urn:microsoft.com/office/officeart/2005/8/layout/radial6"/>
    <dgm:cxn modelId="{FB3EFCBB-56C9-4000-B220-B8AE07233AC5}" type="presOf" srcId="{87FD8963-DF54-4191-838D-A67A0A45A6BA}" destId="{59FEC7C3-CC93-4233-BCCE-A90713B94FFB}" srcOrd="0" destOrd="0" presId="urn:microsoft.com/office/officeart/2005/8/layout/radial6"/>
    <dgm:cxn modelId="{81E73B81-736E-4DD8-8F2A-21416F681C26}" type="presOf" srcId="{CC5DE0C0-DAAE-4C3E-AA55-4465E18DB289}" destId="{552ABA13-146E-4BBA-B31D-6D56E0715746}" srcOrd="0" destOrd="0" presId="urn:microsoft.com/office/officeart/2005/8/layout/radial6"/>
    <dgm:cxn modelId="{47A80AFB-FA17-4B50-9290-426C25BD0BB3}" type="presOf" srcId="{D45863D1-D875-416E-8005-99BAFD94C0A1}" destId="{0FEF258A-671F-42B6-9332-4B1C3DC13278}" srcOrd="0" destOrd="0" presId="urn:microsoft.com/office/officeart/2005/8/layout/radial6"/>
    <dgm:cxn modelId="{C59B9EBC-F130-4F71-BFD1-2CC443A9259B}" type="presOf" srcId="{484E4EF6-9D26-4B8A-89E7-6B5A27A3E909}" destId="{D09E71EF-3C43-4B4C-BEDC-02CC456B2A22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4B40977E-B0B0-45AF-ACD4-42C10BA3E596}" type="presOf" srcId="{DB5C4F04-8A88-4BEC-8A34-656E07E74C3F}" destId="{2B53BE7A-6ED4-42A7-A84B-D44EF4C936B8}" srcOrd="0" destOrd="0" presId="urn:microsoft.com/office/officeart/2005/8/layout/radial6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CACC0B52-3AB6-46F2-AAD8-4950A5429EDA}" type="presParOf" srcId="{2B53BE7A-6ED4-42A7-A84B-D44EF4C936B8}" destId="{49048F93-4DAA-4082-94FF-AAA8BA00B434}" srcOrd="0" destOrd="0" presId="urn:microsoft.com/office/officeart/2005/8/layout/radial6"/>
    <dgm:cxn modelId="{2061D8BD-F579-4BF9-9A6C-193A2DAD2677}" type="presParOf" srcId="{2B53BE7A-6ED4-42A7-A84B-D44EF4C936B8}" destId="{5D6B5465-CA89-4797-8297-171209117AE4}" srcOrd="1" destOrd="0" presId="urn:microsoft.com/office/officeart/2005/8/layout/radial6"/>
    <dgm:cxn modelId="{244750A7-F014-4A4E-9B36-A4F11BD04A81}" type="presParOf" srcId="{2B53BE7A-6ED4-42A7-A84B-D44EF4C936B8}" destId="{9D63B15B-4EFA-4A33-8742-E7430761A6D9}" srcOrd="2" destOrd="0" presId="urn:microsoft.com/office/officeart/2005/8/layout/radial6"/>
    <dgm:cxn modelId="{2B826C48-5057-4616-9496-FA74570CF6E9}" type="presParOf" srcId="{2B53BE7A-6ED4-42A7-A84B-D44EF4C936B8}" destId="{E480F8B6-DFB2-4C83-B5C8-1E65397B4D4D}" srcOrd="3" destOrd="0" presId="urn:microsoft.com/office/officeart/2005/8/layout/radial6"/>
    <dgm:cxn modelId="{007C4CAB-49CF-4A3E-8885-FB351B1E903D}" type="presParOf" srcId="{2B53BE7A-6ED4-42A7-A84B-D44EF4C936B8}" destId="{7EB20A02-2837-4F8F-BEB0-9349F16F59D2}" srcOrd="4" destOrd="0" presId="urn:microsoft.com/office/officeart/2005/8/layout/radial6"/>
    <dgm:cxn modelId="{3EBDD359-1B71-430F-8100-E15371AAF8AE}" type="presParOf" srcId="{2B53BE7A-6ED4-42A7-A84B-D44EF4C936B8}" destId="{E2CB532F-255A-4755-ADF2-4F1980EAABA5}" srcOrd="5" destOrd="0" presId="urn:microsoft.com/office/officeart/2005/8/layout/radial6"/>
    <dgm:cxn modelId="{1B460890-2E61-499D-B2D5-D8E27199F73B}" type="presParOf" srcId="{2B53BE7A-6ED4-42A7-A84B-D44EF4C936B8}" destId="{59FEC7C3-CC93-4233-BCCE-A90713B94FFB}" srcOrd="6" destOrd="0" presId="urn:microsoft.com/office/officeart/2005/8/layout/radial6"/>
    <dgm:cxn modelId="{12F42431-7C3F-4BCE-966B-69581F5D5DEE}" type="presParOf" srcId="{2B53BE7A-6ED4-42A7-A84B-D44EF4C936B8}" destId="{552ABA13-146E-4BBA-B31D-6D56E0715746}" srcOrd="7" destOrd="0" presId="urn:microsoft.com/office/officeart/2005/8/layout/radial6"/>
    <dgm:cxn modelId="{9D8EB342-924D-4588-8697-848569B5EDF2}" type="presParOf" srcId="{2B53BE7A-6ED4-42A7-A84B-D44EF4C936B8}" destId="{8AFE991B-A3A6-4BF5-BF83-03A821AE45F0}" srcOrd="8" destOrd="0" presId="urn:microsoft.com/office/officeart/2005/8/layout/radial6"/>
    <dgm:cxn modelId="{90C0D7B3-415C-417D-8113-C9D602FB6322}" type="presParOf" srcId="{2B53BE7A-6ED4-42A7-A84B-D44EF4C936B8}" destId="{D09E71EF-3C43-4B4C-BEDC-02CC456B2A22}" srcOrd="9" destOrd="0" presId="urn:microsoft.com/office/officeart/2005/8/layout/radial6"/>
    <dgm:cxn modelId="{9712A889-1245-4A66-B73C-1871E939F429}" type="presParOf" srcId="{2B53BE7A-6ED4-42A7-A84B-D44EF4C936B8}" destId="{6BD282F1-8063-4540-B64B-EB5FD229CFFB}" srcOrd="10" destOrd="0" presId="urn:microsoft.com/office/officeart/2005/8/layout/radial6"/>
    <dgm:cxn modelId="{23A181E3-00A9-4217-9D8B-24EC07A2D2F2}" type="presParOf" srcId="{2B53BE7A-6ED4-42A7-A84B-D44EF4C936B8}" destId="{AC6FD276-31C1-4242-8DAF-465F2C4298B1}" srcOrd="11" destOrd="0" presId="urn:microsoft.com/office/officeart/2005/8/layout/radial6"/>
    <dgm:cxn modelId="{3E6F90E5-0335-40E8-89EF-16B56D9A4080}" type="presParOf" srcId="{2B53BE7A-6ED4-42A7-A84B-D44EF4C936B8}" destId="{03B3468C-B85F-47F3-BD92-98E293800C62}" srcOrd="12" destOrd="0" presId="urn:microsoft.com/office/officeart/2005/8/layout/radial6"/>
    <dgm:cxn modelId="{0F07FAE0-B780-4DB4-A72A-B408FBA68485}" type="presParOf" srcId="{2B53BE7A-6ED4-42A7-A84B-D44EF4C936B8}" destId="{0FEF258A-671F-42B6-9332-4B1C3DC13278}" srcOrd="13" destOrd="0" presId="urn:microsoft.com/office/officeart/2005/8/layout/radial6"/>
    <dgm:cxn modelId="{554F46D0-3A0C-4ED1-B430-AD6CEB79EC03}" type="presParOf" srcId="{2B53BE7A-6ED4-42A7-A84B-D44EF4C936B8}" destId="{733935ED-FF9F-4E55-AF07-8C2BFD75280E}" srcOrd="14" destOrd="0" presId="urn:microsoft.com/office/officeart/2005/8/layout/radial6"/>
    <dgm:cxn modelId="{0E1D4AE7-22B3-48FF-B369-04EB2A320419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/>
      <dgm:t>
        <a:bodyPr/>
        <a:lstStyle/>
        <a:p>
          <a:endParaRPr lang="en-AU"/>
        </a:p>
      </dgm:t>
    </dgm:pt>
    <dgm:pt modelId="{0ACC65A3-2AE7-4C1D-930A-271722008F6E}">
      <dgm:prSet phldrT="[Text]"/>
      <dgm:spPr/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/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82E6F5E0-8625-43A1-9CA7-68907A760C43}" type="presOf" srcId="{D8716737-663E-428D-B363-1A319FEA9339}" destId="{03B3468C-B85F-47F3-BD92-98E293800C62}" srcOrd="0" destOrd="0" presId="urn:microsoft.com/office/officeart/2005/8/layout/radial6"/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2FA7FCDA-F15A-41B9-89F6-D45E7E30D38D}" type="presOf" srcId="{E58C545B-354E-43ED-BE41-CEFC4EF9DC5C}" destId="{47344CC8-E3FA-4236-A1C5-1E4DDAB8BDAA}" srcOrd="0" destOrd="0" presId="urn:microsoft.com/office/officeart/2005/8/layout/radial6"/>
    <dgm:cxn modelId="{E564BF3C-2588-478E-8B3B-0D24ADF09C21}" type="presOf" srcId="{87FD8963-DF54-4191-838D-A67A0A45A6BA}" destId="{59FEC7C3-CC93-4233-BCCE-A90713B94FFB}" srcOrd="0" destOrd="0" presId="urn:microsoft.com/office/officeart/2005/8/layout/radial6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8A230B0A-2F5C-485A-B41E-DA43442A0988}" type="presOf" srcId="{AF98413E-2A21-4638-BB79-0675C7DD7BFB}" destId="{E480F8B6-DFB2-4C83-B5C8-1E65397B4D4D}" srcOrd="0" destOrd="0" presId="urn:microsoft.com/office/officeart/2005/8/layout/radial6"/>
    <dgm:cxn modelId="{EF8B4EC2-716D-4F61-881D-00F811A2D987}" type="presOf" srcId="{89681889-82F4-46CA-818C-9682197C3F91}" destId="{6BD282F1-8063-4540-B64B-EB5FD229CFFB}" srcOrd="0" destOrd="0" presId="urn:microsoft.com/office/officeart/2005/8/layout/radial6"/>
    <dgm:cxn modelId="{2CD84B2A-E735-4153-B670-09B294525E63}" type="presOf" srcId="{D45863D1-D875-416E-8005-99BAFD94C0A1}" destId="{0FEF258A-671F-42B6-9332-4B1C3DC13278}" srcOrd="0" destOrd="0" presId="urn:microsoft.com/office/officeart/2005/8/layout/radial6"/>
    <dgm:cxn modelId="{3025C1FC-B5FF-48E5-B2A4-5C1A463B7D1F}" type="presOf" srcId="{0ACC65A3-2AE7-4C1D-930A-271722008F6E}" destId="{7EB20A02-2837-4F8F-BEB0-9349F16F59D2}" srcOrd="0" destOrd="0" presId="urn:microsoft.com/office/officeart/2005/8/layout/radial6"/>
    <dgm:cxn modelId="{218BF0CE-4562-4C60-B0D4-3542B5F0550F}" type="presOf" srcId="{DB5C4F04-8A88-4BEC-8A34-656E07E74C3F}" destId="{2B53BE7A-6ED4-42A7-A84B-D44EF4C936B8}" srcOrd="0" destOrd="0" presId="urn:microsoft.com/office/officeart/2005/8/layout/radial6"/>
    <dgm:cxn modelId="{6C9FC52F-896F-4CB0-A070-DDFBF3182B78}" type="presOf" srcId="{F9F7997B-3575-4DA5-8A58-2BF16501837D}" destId="{49048F93-4DAA-4082-94FF-AAA8BA00B434}" srcOrd="0" destOrd="0" presId="urn:microsoft.com/office/officeart/2005/8/layout/radial6"/>
    <dgm:cxn modelId="{8260582D-49AE-483A-8601-336D573994AB}" type="presOf" srcId="{FDB17D55-7C44-4F39-8C20-D577C8FC8667}" destId="{5D6B5465-CA89-4797-8297-171209117AE4}" srcOrd="0" destOrd="0" presId="urn:microsoft.com/office/officeart/2005/8/layout/radial6"/>
    <dgm:cxn modelId="{567C6D91-1F91-4542-A372-4218183142CF}" type="presOf" srcId="{CC5DE0C0-DAAE-4C3E-AA55-4465E18DB289}" destId="{552ABA13-146E-4BBA-B31D-6D56E0715746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E6C85ABB-1121-45D7-B164-891B7FF1740D}" type="presOf" srcId="{484E4EF6-9D26-4B8A-89E7-6B5A27A3E909}" destId="{D09E71EF-3C43-4B4C-BEDC-02CC456B2A22}" srcOrd="0" destOrd="0" presId="urn:microsoft.com/office/officeart/2005/8/layout/radial6"/>
    <dgm:cxn modelId="{F3F4D501-E5C3-4F07-8352-C9EB86C979C1}" type="presParOf" srcId="{2B53BE7A-6ED4-42A7-A84B-D44EF4C936B8}" destId="{49048F93-4DAA-4082-94FF-AAA8BA00B434}" srcOrd="0" destOrd="0" presId="urn:microsoft.com/office/officeart/2005/8/layout/radial6"/>
    <dgm:cxn modelId="{4421C963-5E0C-4368-B043-79D29B1895A7}" type="presParOf" srcId="{2B53BE7A-6ED4-42A7-A84B-D44EF4C936B8}" destId="{5D6B5465-CA89-4797-8297-171209117AE4}" srcOrd="1" destOrd="0" presId="urn:microsoft.com/office/officeart/2005/8/layout/radial6"/>
    <dgm:cxn modelId="{C4BC0332-AFF4-453D-B40B-DDCF2AF78AD9}" type="presParOf" srcId="{2B53BE7A-6ED4-42A7-A84B-D44EF4C936B8}" destId="{9D63B15B-4EFA-4A33-8742-E7430761A6D9}" srcOrd="2" destOrd="0" presId="urn:microsoft.com/office/officeart/2005/8/layout/radial6"/>
    <dgm:cxn modelId="{3686980E-27EB-4E47-873A-01E0BA653B06}" type="presParOf" srcId="{2B53BE7A-6ED4-42A7-A84B-D44EF4C936B8}" destId="{E480F8B6-DFB2-4C83-B5C8-1E65397B4D4D}" srcOrd="3" destOrd="0" presId="urn:microsoft.com/office/officeart/2005/8/layout/radial6"/>
    <dgm:cxn modelId="{5EE9D116-5508-44F6-A1F6-6DF61A8C08D0}" type="presParOf" srcId="{2B53BE7A-6ED4-42A7-A84B-D44EF4C936B8}" destId="{7EB20A02-2837-4F8F-BEB0-9349F16F59D2}" srcOrd="4" destOrd="0" presId="urn:microsoft.com/office/officeart/2005/8/layout/radial6"/>
    <dgm:cxn modelId="{2844D643-3457-4A29-AAE6-CB583A8B8C0B}" type="presParOf" srcId="{2B53BE7A-6ED4-42A7-A84B-D44EF4C936B8}" destId="{E2CB532F-255A-4755-ADF2-4F1980EAABA5}" srcOrd="5" destOrd="0" presId="urn:microsoft.com/office/officeart/2005/8/layout/radial6"/>
    <dgm:cxn modelId="{DEAC5DF4-74F8-4352-9CA8-D6B28D7D2291}" type="presParOf" srcId="{2B53BE7A-6ED4-42A7-A84B-D44EF4C936B8}" destId="{59FEC7C3-CC93-4233-BCCE-A90713B94FFB}" srcOrd="6" destOrd="0" presId="urn:microsoft.com/office/officeart/2005/8/layout/radial6"/>
    <dgm:cxn modelId="{4B2FFCA5-5939-4508-90A6-629817EFDB3E}" type="presParOf" srcId="{2B53BE7A-6ED4-42A7-A84B-D44EF4C936B8}" destId="{552ABA13-146E-4BBA-B31D-6D56E0715746}" srcOrd="7" destOrd="0" presId="urn:microsoft.com/office/officeart/2005/8/layout/radial6"/>
    <dgm:cxn modelId="{AD0EE10F-E22A-4FF9-95B0-3A2A812825A1}" type="presParOf" srcId="{2B53BE7A-6ED4-42A7-A84B-D44EF4C936B8}" destId="{8AFE991B-A3A6-4BF5-BF83-03A821AE45F0}" srcOrd="8" destOrd="0" presId="urn:microsoft.com/office/officeart/2005/8/layout/radial6"/>
    <dgm:cxn modelId="{41616E3F-51C7-4D5D-8984-8C5060345AAA}" type="presParOf" srcId="{2B53BE7A-6ED4-42A7-A84B-D44EF4C936B8}" destId="{D09E71EF-3C43-4B4C-BEDC-02CC456B2A22}" srcOrd="9" destOrd="0" presId="urn:microsoft.com/office/officeart/2005/8/layout/radial6"/>
    <dgm:cxn modelId="{7FB9EB3A-29F5-4122-9D84-4C2BF409D382}" type="presParOf" srcId="{2B53BE7A-6ED4-42A7-A84B-D44EF4C936B8}" destId="{6BD282F1-8063-4540-B64B-EB5FD229CFFB}" srcOrd="10" destOrd="0" presId="urn:microsoft.com/office/officeart/2005/8/layout/radial6"/>
    <dgm:cxn modelId="{1573BB8D-9015-49D5-BEFB-961C4ECC29C4}" type="presParOf" srcId="{2B53BE7A-6ED4-42A7-A84B-D44EF4C936B8}" destId="{AC6FD276-31C1-4242-8DAF-465F2C4298B1}" srcOrd="11" destOrd="0" presId="urn:microsoft.com/office/officeart/2005/8/layout/radial6"/>
    <dgm:cxn modelId="{CDA9B746-AFBC-4449-9E09-ABF4969CDDDB}" type="presParOf" srcId="{2B53BE7A-6ED4-42A7-A84B-D44EF4C936B8}" destId="{03B3468C-B85F-47F3-BD92-98E293800C62}" srcOrd="12" destOrd="0" presId="urn:microsoft.com/office/officeart/2005/8/layout/radial6"/>
    <dgm:cxn modelId="{DB1EB766-1DBF-4ED3-9B1A-0D61B15CFD85}" type="presParOf" srcId="{2B53BE7A-6ED4-42A7-A84B-D44EF4C936B8}" destId="{0FEF258A-671F-42B6-9332-4B1C3DC13278}" srcOrd="13" destOrd="0" presId="urn:microsoft.com/office/officeart/2005/8/layout/radial6"/>
    <dgm:cxn modelId="{900F6EC0-80DD-4B86-818F-6EC77C4771C0}" type="presParOf" srcId="{2B53BE7A-6ED4-42A7-A84B-D44EF4C936B8}" destId="{733935ED-FF9F-4E55-AF07-8C2BFD75280E}" srcOrd="14" destOrd="0" presId="urn:microsoft.com/office/officeart/2005/8/layout/radial6"/>
    <dgm:cxn modelId="{4BC2A952-4E12-4293-A341-02E3B889B9F2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5C4F04-8A88-4BEC-8A34-656E07E74C3F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AU"/>
        </a:p>
      </dgm:t>
    </dgm:pt>
    <dgm:pt modelId="{F9F7997B-3575-4DA5-8A58-2BF16501837D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Info is Learner Focussed</a:t>
          </a:r>
          <a:endParaRPr lang="en-AU" dirty="0"/>
        </a:p>
      </dgm:t>
    </dgm:pt>
    <dgm:pt modelId="{BD804294-596D-44EC-A7FD-3B6B5BF0F9F8}" type="parTrans" cxnId="{1FBD3527-F2F3-40ED-BF6F-B338FF860C5E}">
      <dgm:prSet/>
      <dgm:spPr/>
      <dgm:t>
        <a:bodyPr/>
        <a:lstStyle/>
        <a:p>
          <a:endParaRPr lang="en-AU"/>
        </a:p>
      </dgm:t>
    </dgm:pt>
    <dgm:pt modelId="{B3329F85-9FAE-4BE9-9181-9239AC0CE1C4}" type="sibTrans" cxnId="{1FBD3527-F2F3-40ED-BF6F-B338FF860C5E}">
      <dgm:prSet/>
      <dgm:spPr/>
      <dgm:t>
        <a:bodyPr/>
        <a:lstStyle/>
        <a:p>
          <a:endParaRPr lang="en-AU"/>
        </a:p>
      </dgm:t>
    </dgm:pt>
    <dgm:pt modelId="{FDB17D55-7C44-4F39-8C20-D577C8FC8667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One - Facilitated Self Assessment</a:t>
          </a:r>
          <a:endParaRPr lang="en-AU" dirty="0"/>
        </a:p>
      </dgm:t>
    </dgm:pt>
    <dgm:pt modelId="{173870E6-FF3F-4BD0-94A2-51D936F7106B}" type="parTrans" cxnId="{E2708951-5DC6-4544-8447-C1F68E3D52AA}">
      <dgm:prSet/>
      <dgm:spPr/>
      <dgm:t>
        <a:bodyPr/>
        <a:lstStyle/>
        <a:p>
          <a:endParaRPr lang="en-AU"/>
        </a:p>
      </dgm:t>
    </dgm:pt>
    <dgm:pt modelId="{AF98413E-2A21-4638-BB79-0675C7DD7BFB}" type="sibTrans" cxnId="{E2708951-5DC6-4544-8447-C1F68E3D52AA}">
      <dgm:prSet/>
      <dgm:spPr/>
      <dgm:t>
        <a:bodyPr/>
        <a:lstStyle/>
        <a:p>
          <a:endParaRPr lang="en-AU"/>
        </a:p>
      </dgm:t>
    </dgm:pt>
    <dgm:pt modelId="{0ACC65A3-2AE7-4C1D-930A-271722008F6E}">
      <dgm:prSet phldrT="[Text]"/>
      <dgm:spPr/>
      <dgm:t>
        <a:bodyPr/>
        <a:lstStyle/>
        <a:p>
          <a:r>
            <a:rPr lang="en-AU" dirty="0" smtClean="0"/>
            <a:t>Step Two - Evidence identified/ generated</a:t>
          </a:r>
          <a:endParaRPr lang="en-AU" dirty="0"/>
        </a:p>
      </dgm:t>
    </dgm:pt>
    <dgm:pt modelId="{F0F126FF-7113-4818-8553-35F06852B73F}" type="parTrans" cxnId="{107C50E0-7D16-459C-9004-940056D07BFE}">
      <dgm:prSet/>
      <dgm:spPr/>
      <dgm:t>
        <a:bodyPr/>
        <a:lstStyle/>
        <a:p>
          <a:endParaRPr lang="en-AU"/>
        </a:p>
      </dgm:t>
    </dgm:pt>
    <dgm:pt modelId="{87FD8963-DF54-4191-838D-A67A0A45A6BA}" type="sibTrans" cxnId="{107C50E0-7D16-459C-9004-940056D07BFE}">
      <dgm:prSet/>
      <dgm:spPr/>
      <dgm:t>
        <a:bodyPr/>
        <a:lstStyle/>
        <a:p>
          <a:endParaRPr lang="en-AU"/>
        </a:p>
      </dgm:t>
    </dgm:pt>
    <dgm:pt modelId="{CC5DE0C0-DAAE-4C3E-AA55-4465E18DB289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Three - Mapped to Template</a:t>
          </a:r>
          <a:endParaRPr lang="en-AU" dirty="0"/>
        </a:p>
      </dgm:t>
    </dgm:pt>
    <dgm:pt modelId="{A3F72F74-CF69-43FB-AE36-6DE1319F75A9}" type="parTrans" cxnId="{18605315-7B7B-4C85-9928-B939FF43168A}">
      <dgm:prSet/>
      <dgm:spPr/>
      <dgm:t>
        <a:bodyPr/>
        <a:lstStyle/>
        <a:p>
          <a:endParaRPr lang="en-AU"/>
        </a:p>
      </dgm:t>
    </dgm:pt>
    <dgm:pt modelId="{484E4EF6-9D26-4B8A-89E7-6B5A27A3E909}" type="sibTrans" cxnId="{18605315-7B7B-4C85-9928-B939FF43168A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D45863D1-D875-416E-8005-99BAFD94C0A1}">
      <dgm:prSet phldrT="[Text]"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Five Qualification or Gap Training</a:t>
          </a:r>
          <a:endParaRPr lang="en-AU" dirty="0"/>
        </a:p>
      </dgm:t>
    </dgm:pt>
    <dgm:pt modelId="{B6F13487-50C2-4357-B77B-802C7AA45BCA}" type="parTrans" cxnId="{1B5DECE3-857B-4427-9BD1-592F61A726C4}">
      <dgm:prSet/>
      <dgm:spPr/>
      <dgm:t>
        <a:bodyPr/>
        <a:lstStyle/>
        <a:p>
          <a:endParaRPr lang="en-AU"/>
        </a:p>
      </dgm:t>
    </dgm:pt>
    <dgm:pt modelId="{E58C545B-354E-43ED-BE41-CEFC4EF9DC5C}" type="sibTrans" cxnId="{1B5DECE3-857B-4427-9BD1-592F61A726C4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89681889-82F4-46CA-818C-9682197C3F91}">
      <dgm:prSet/>
      <dgm:spPr>
        <a:solidFill>
          <a:srgbClr val="3C1A56"/>
        </a:solidFill>
      </dgm:spPr>
      <dgm:t>
        <a:bodyPr/>
        <a:lstStyle/>
        <a:p>
          <a:r>
            <a:rPr lang="en-AU" dirty="0" smtClean="0"/>
            <a:t>Step Four - Verification process</a:t>
          </a:r>
          <a:endParaRPr lang="en-AU" dirty="0"/>
        </a:p>
      </dgm:t>
    </dgm:pt>
    <dgm:pt modelId="{E403E0B3-56DB-4C37-9E06-8337A26F2412}" type="parTrans" cxnId="{EB0F2760-31D6-40FD-9CA5-34950FFD815C}">
      <dgm:prSet/>
      <dgm:spPr/>
      <dgm:t>
        <a:bodyPr/>
        <a:lstStyle/>
        <a:p>
          <a:endParaRPr lang="en-AU"/>
        </a:p>
      </dgm:t>
    </dgm:pt>
    <dgm:pt modelId="{D8716737-663E-428D-B363-1A319FEA9339}" type="sibTrans" cxnId="{EB0F2760-31D6-40FD-9CA5-34950FFD815C}">
      <dgm:prSet/>
      <dgm:spPr>
        <a:solidFill>
          <a:srgbClr val="3C1A56"/>
        </a:solidFill>
      </dgm:spPr>
      <dgm:t>
        <a:bodyPr/>
        <a:lstStyle/>
        <a:p>
          <a:endParaRPr lang="en-AU"/>
        </a:p>
      </dgm:t>
    </dgm:pt>
    <dgm:pt modelId="{2B53BE7A-6ED4-42A7-A84B-D44EF4C936B8}" type="pres">
      <dgm:prSet presAssocID="{DB5C4F04-8A88-4BEC-8A34-656E07E74C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9048F93-4DAA-4082-94FF-AAA8BA00B434}" type="pres">
      <dgm:prSet presAssocID="{F9F7997B-3575-4DA5-8A58-2BF16501837D}" presName="centerShape" presStyleLbl="node0" presStyleIdx="0" presStyleCnt="1"/>
      <dgm:spPr/>
      <dgm:t>
        <a:bodyPr/>
        <a:lstStyle/>
        <a:p>
          <a:endParaRPr lang="en-AU"/>
        </a:p>
      </dgm:t>
    </dgm:pt>
    <dgm:pt modelId="{5D6B5465-CA89-4797-8297-171209117AE4}" type="pres">
      <dgm:prSet presAssocID="{FDB17D55-7C44-4F39-8C20-D577C8FC86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63B15B-4EFA-4A33-8742-E7430761A6D9}" type="pres">
      <dgm:prSet presAssocID="{FDB17D55-7C44-4F39-8C20-D577C8FC8667}" presName="dummy" presStyleCnt="0"/>
      <dgm:spPr/>
    </dgm:pt>
    <dgm:pt modelId="{E480F8B6-DFB2-4C83-B5C8-1E65397B4D4D}" type="pres">
      <dgm:prSet presAssocID="{AF98413E-2A21-4638-BB79-0675C7DD7BFB}" presName="sibTrans" presStyleLbl="sibTrans2D1" presStyleIdx="0" presStyleCnt="5"/>
      <dgm:spPr/>
      <dgm:t>
        <a:bodyPr/>
        <a:lstStyle/>
        <a:p>
          <a:endParaRPr lang="en-AU"/>
        </a:p>
      </dgm:t>
    </dgm:pt>
    <dgm:pt modelId="{7EB20A02-2837-4F8F-BEB0-9349F16F59D2}" type="pres">
      <dgm:prSet presAssocID="{0ACC65A3-2AE7-4C1D-930A-271722008F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CB532F-255A-4755-ADF2-4F1980EAABA5}" type="pres">
      <dgm:prSet presAssocID="{0ACC65A3-2AE7-4C1D-930A-271722008F6E}" presName="dummy" presStyleCnt="0"/>
      <dgm:spPr/>
    </dgm:pt>
    <dgm:pt modelId="{59FEC7C3-CC93-4233-BCCE-A90713B94FFB}" type="pres">
      <dgm:prSet presAssocID="{87FD8963-DF54-4191-838D-A67A0A45A6BA}" presName="sibTrans" presStyleLbl="sibTrans2D1" presStyleIdx="1" presStyleCnt="5"/>
      <dgm:spPr/>
      <dgm:t>
        <a:bodyPr/>
        <a:lstStyle/>
        <a:p>
          <a:endParaRPr lang="en-AU"/>
        </a:p>
      </dgm:t>
    </dgm:pt>
    <dgm:pt modelId="{552ABA13-146E-4BBA-B31D-6D56E0715746}" type="pres">
      <dgm:prSet presAssocID="{CC5DE0C0-DAAE-4C3E-AA55-4465E18DB2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FE991B-A3A6-4BF5-BF83-03A821AE45F0}" type="pres">
      <dgm:prSet presAssocID="{CC5DE0C0-DAAE-4C3E-AA55-4465E18DB289}" presName="dummy" presStyleCnt="0"/>
      <dgm:spPr/>
    </dgm:pt>
    <dgm:pt modelId="{D09E71EF-3C43-4B4C-BEDC-02CC456B2A22}" type="pres">
      <dgm:prSet presAssocID="{484E4EF6-9D26-4B8A-89E7-6B5A27A3E909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BD282F1-8063-4540-B64B-EB5FD229CFFB}" type="pres">
      <dgm:prSet presAssocID="{89681889-82F4-46CA-818C-9682197C3F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C6FD276-31C1-4242-8DAF-465F2C4298B1}" type="pres">
      <dgm:prSet presAssocID="{89681889-82F4-46CA-818C-9682197C3F91}" presName="dummy" presStyleCnt="0"/>
      <dgm:spPr/>
    </dgm:pt>
    <dgm:pt modelId="{03B3468C-B85F-47F3-BD92-98E293800C62}" type="pres">
      <dgm:prSet presAssocID="{D8716737-663E-428D-B363-1A319FEA9339}" presName="sibTrans" presStyleLbl="sibTrans2D1" presStyleIdx="3" presStyleCnt="5"/>
      <dgm:spPr/>
      <dgm:t>
        <a:bodyPr/>
        <a:lstStyle/>
        <a:p>
          <a:endParaRPr lang="en-AU"/>
        </a:p>
      </dgm:t>
    </dgm:pt>
    <dgm:pt modelId="{0FEF258A-671F-42B6-9332-4B1C3DC13278}" type="pres">
      <dgm:prSet presAssocID="{D45863D1-D875-416E-8005-99BAFD94C0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3935ED-FF9F-4E55-AF07-8C2BFD75280E}" type="pres">
      <dgm:prSet presAssocID="{D45863D1-D875-416E-8005-99BAFD94C0A1}" presName="dummy" presStyleCnt="0"/>
      <dgm:spPr/>
    </dgm:pt>
    <dgm:pt modelId="{47344CC8-E3FA-4236-A1C5-1E4DDAB8BDAA}" type="pres">
      <dgm:prSet presAssocID="{E58C545B-354E-43ED-BE41-CEFC4EF9DC5C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A259ED84-2C3E-4586-B81B-309314826234}" type="presOf" srcId="{87FD8963-DF54-4191-838D-A67A0A45A6BA}" destId="{59FEC7C3-CC93-4233-BCCE-A90713B94FFB}" srcOrd="0" destOrd="0" presId="urn:microsoft.com/office/officeart/2005/8/layout/radial6"/>
    <dgm:cxn modelId="{270CFABF-4F4B-4DF9-A92E-4ED65B0EF3E2}" type="presOf" srcId="{FDB17D55-7C44-4F39-8C20-D577C8FC8667}" destId="{5D6B5465-CA89-4797-8297-171209117AE4}" srcOrd="0" destOrd="0" presId="urn:microsoft.com/office/officeart/2005/8/layout/radial6"/>
    <dgm:cxn modelId="{107C50E0-7D16-459C-9004-940056D07BFE}" srcId="{F9F7997B-3575-4DA5-8A58-2BF16501837D}" destId="{0ACC65A3-2AE7-4C1D-930A-271722008F6E}" srcOrd="1" destOrd="0" parTransId="{F0F126FF-7113-4818-8553-35F06852B73F}" sibTransId="{87FD8963-DF54-4191-838D-A67A0A45A6BA}"/>
    <dgm:cxn modelId="{1FBD3527-F2F3-40ED-BF6F-B338FF860C5E}" srcId="{DB5C4F04-8A88-4BEC-8A34-656E07E74C3F}" destId="{F9F7997B-3575-4DA5-8A58-2BF16501837D}" srcOrd="0" destOrd="0" parTransId="{BD804294-596D-44EC-A7FD-3B6B5BF0F9F8}" sibTransId="{B3329F85-9FAE-4BE9-9181-9239AC0CE1C4}"/>
    <dgm:cxn modelId="{66B8AF59-3AC9-4AD7-AF92-C4BE8A7B4968}" type="presOf" srcId="{D45863D1-D875-416E-8005-99BAFD94C0A1}" destId="{0FEF258A-671F-42B6-9332-4B1C3DC13278}" srcOrd="0" destOrd="0" presId="urn:microsoft.com/office/officeart/2005/8/layout/radial6"/>
    <dgm:cxn modelId="{1D414A7E-FB70-4CB6-9808-A98974B64FD2}" type="presOf" srcId="{0ACC65A3-2AE7-4C1D-930A-271722008F6E}" destId="{7EB20A02-2837-4F8F-BEB0-9349F16F59D2}" srcOrd="0" destOrd="0" presId="urn:microsoft.com/office/officeart/2005/8/layout/radial6"/>
    <dgm:cxn modelId="{077D0792-1670-4EA5-BE35-118554828E1F}" type="presOf" srcId="{E58C545B-354E-43ED-BE41-CEFC4EF9DC5C}" destId="{47344CC8-E3FA-4236-A1C5-1E4DDAB8BDAA}" srcOrd="0" destOrd="0" presId="urn:microsoft.com/office/officeart/2005/8/layout/radial6"/>
    <dgm:cxn modelId="{B9D81D93-4D71-4B5B-86F4-FDEC902793BA}" type="presOf" srcId="{D8716737-663E-428D-B363-1A319FEA9339}" destId="{03B3468C-B85F-47F3-BD92-98E293800C62}" srcOrd="0" destOrd="0" presId="urn:microsoft.com/office/officeart/2005/8/layout/radial6"/>
    <dgm:cxn modelId="{7E88B9D6-A64C-4B68-A425-270BB143F67D}" type="presOf" srcId="{89681889-82F4-46CA-818C-9682197C3F91}" destId="{6BD282F1-8063-4540-B64B-EB5FD229CFFB}" srcOrd="0" destOrd="0" presId="urn:microsoft.com/office/officeart/2005/8/layout/radial6"/>
    <dgm:cxn modelId="{861DB995-F4AA-4D5C-AD78-03FBB28779E9}" type="presOf" srcId="{484E4EF6-9D26-4B8A-89E7-6B5A27A3E909}" destId="{D09E71EF-3C43-4B4C-BEDC-02CC456B2A22}" srcOrd="0" destOrd="0" presId="urn:microsoft.com/office/officeart/2005/8/layout/radial6"/>
    <dgm:cxn modelId="{AD62280B-2E37-4F4E-8331-D2B3D144615D}" type="presOf" srcId="{AF98413E-2A21-4638-BB79-0675C7DD7BFB}" destId="{E480F8B6-DFB2-4C83-B5C8-1E65397B4D4D}" srcOrd="0" destOrd="0" presId="urn:microsoft.com/office/officeart/2005/8/layout/radial6"/>
    <dgm:cxn modelId="{39446DE6-4D00-40E6-B8F9-A649E9ECE57A}" type="presOf" srcId="{F9F7997B-3575-4DA5-8A58-2BF16501837D}" destId="{49048F93-4DAA-4082-94FF-AAA8BA00B434}" srcOrd="0" destOrd="0" presId="urn:microsoft.com/office/officeart/2005/8/layout/radial6"/>
    <dgm:cxn modelId="{EB0F2760-31D6-40FD-9CA5-34950FFD815C}" srcId="{F9F7997B-3575-4DA5-8A58-2BF16501837D}" destId="{89681889-82F4-46CA-818C-9682197C3F91}" srcOrd="3" destOrd="0" parTransId="{E403E0B3-56DB-4C37-9E06-8337A26F2412}" sibTransId="{D8716737-663E-428D-B363-1A319FEA9339}"/>
    <dgm:cxn modelId="{62357E09-3AF6-4E1D-B1B9-7B53E06409E0}" type="presOf" srcId="{DB5C4F04-8A88-4BEC-8A34-656E07E74C3F}" destId="{2B53BE7A-6ED4-42A7-A84B-D44EF4C936B8}" srcOrd="0" destOrd="0" presId="urn:microsoft.com/office/officeart/2005/8/layout/radial6"/>
    <dgm:cxn modelId="{F56774D5-786D-4377-9CB1-3EB7BE4F8D54}" type="presOf" srcId="{CC5DE0C0-DAAE-4C3E-AA55-4465E18DB289}" destId="{552ABA13-146E-4BBA-B31D-6D56E0715746}" srcOrd="0" destOrd="0" presId="urn:microsoft.com/office/officeart/2005/8/layout/radial6"/>
    <dgm:cxn modelId="{E2708951-5DC6-4544-8447-C1F68E3D52AA}" srcId="{F9F7997B-3575-4DA5-8A58-2BF16501837D}" destId="{FDB17D55-7C44-4F39-8C20-D577C8FC8667}" srcOrd="0" destOrd="0" parTransId="{173870E6-FF3F-4BD0-94A2-51D936F7106B}" sibTransId="{AF98413E-2A21-4638-BB79-0675C7DD7BFB}"/>
    <dgm:cxn modelId="{18605315-7B7B-4C85-9928-B939FF43168A}" srcId="{F9F7997B-3575-4DA5-8A58-2BF16501837D}" destId="{CC5DE0C0-DAAE-4C3E-AA55-4465E18DB289}" srcOrd="2" destOrd="0" parTransId="{A3F72F74-CF69-43FB-AE36-6DE1319F75A9}" sibTransId="{484E4EF6-9D26-4B8A-89E7-6B5A27A3E909}"/>
    <dgm:cxn modelId="{1B5DECE3-857B-4427-9BD1-592F61A726C4}" srcId="{F9F7997B-3575-4DA5-8A58-2BF16501837D}" destId="{D45863D1-D875-416E-8005-99BAFD94C0A1}" srcOrd="4" destOrd="0" parTransId="{B6F13487-50C2-4357-B77B-802C7AA45BCA}" sibTransId="{E58C545B-354E-43ED-BE41-CEFC4EF9DC5C}"/>
    <dgm:cxn modelId="{AE21FD26-4138-4354-B5B7-3D021BF8D01F}" type="presParOf" srcId="{2B53BE7A-6ED4-42A7-A84B-D44EF4C936B8}" destId="{49048F93-4DAA-4082-94FF-AAA8BA00B434}" srcOrd="0" destOrd="0" presId="urn:microsoft.com/office/officeart/2005/8/layout/radial6"/>
    <dgm:cxn modelId="{4104586D-35D6-4416-8B29-AAED219B9F11}" type="presParOf" srcId="{2B53BE7A-6ED4-42A7-A84B-D44EF4C936B8}" destId="{5D6B5465-CA89-4797-8297-171209117AE4}" srcOrd="1" destOrd="0" presId="urn:microsoft.com/office/officeart/2005/8/layout/radial6"/>
    <dgm:cxn modelId="{F60D2FDF-C87F-433D-941B-17FF6D8A72F4}" type="presParOf" srcId="{2B53BE7A-6ED4-42A7-A84B-D44EF4C936B8}" destId="{9D63B15B-4EFA-4A33-8742-E7430761A6D9}" srcOrd="2" destOrd="0" presId="urn:microsoft.com/office/officeart/2005/8/layout/radial6"/>
    <dgm:cxn modelId="{8096900D-8C1C-470E-93CF-2B6FC100D405}" type="presParOf" srcId="{2B53BE7A-6ED4-42A7-A84B-D44EF4C936B8}" destId="{E480F8B6-DFB2-4C83-B5C8-1E65397B4D4D}" srcOrd="3" destOrd="0" presId="urn:microsoft.com/office/officeart/2005/8/layout/radial6"/>
    <dgm:cxn modelId="{11DAB603-0246-42E5-AB3B-11173BB74CF8}" type="presParOf" srcId="{2B53BE7A-6ED4-42A7-A84B-D44EF4C936B8}" destId="{7EB20A02-2837-4F8F-BEB0-9349F16F59D2}" srcOrd="4" destOrd="0" presId="urn:microsoft.com/office/officeart/2005/8/layout/radial6"/>
    <dgm:cxn modelId="{19DAB9D5-5671-4DCD-A0C7-2EE3C1006326}" type="presParOf" srcId="{2B53BE7A-6ED4-42A7-A84B-D44EF4C936B8}" destId="{E2CB532F-255A-4755-ADF2-4F1980EAABA5}" srcOrd="5" destOrd="0" presId="urn:microsoft.com/office/officeart/2005/8/layout/radial6"/>
    <dgm:cxn modelId="{DFA738D1-9803-49E9-9B4E-1975B16A8B40}" type="presParOf" srcId="{2B53BE7A-6ED4-42A7-A84B-D44EF4C936B8}" destId="{59FEC7C3-CC93-4233-BCCE-A90713B94FFB}" srcOrd="6" destOrd="0" presId="urn:microsoft.com/office/officeart/2005/8/layout/radial6"/>
    <dgm:cxn modelId="{D22F7896-3B52-4659-B3F0-0B436B528A3C}" type="presParOf" srcId="{2B53BE7A-6ED4-42A7-A84B-D44EF4C936B8}" destId="{552ABA13-146E-4BBA-B31D-6D56E0715746}" srcOrd="7" destOrd="0" presId="urn:microsoft.com/office/officeart/2005/8/layout/radial6"/>
    <dgm:cxn modelId="{786F4AA7-CBF1-48D6-BDEB-9A25D3C2D996}" type="presParOf" srcId="{2B53BE7A-6ED4-42A7-A84B-D44EF4C936B8}" destId="{8AFE991B-A3A6-4BF5-BF83-03A821AE45F0}" srcOrd="8" destOrd="0" presId="urn:microsoft.com/office/officeart/2005/8/layout/radial6"/>
    <dgm:cxn modelId="{C2E9AEF1-D737-44D3-B14D-12A489CF25A3}" type="presParOf" srcId="{2B53BE7A-6ED4-42A7-A84B-D44EF4C936B8}" destId="{D09E71EF-3C43-4B4C-BEDC-02CC456B2A22}" srcOrd="9" destOrd="0" presId="urn:microsoft.com/office/officeart/2005/8/layout/radial6"/>
    <dgm:cxn modelId="{BC232DA1-5483-46D3-ABF4-2BBF609CE8DD}" type="presParOf" srcId="{2B53BE7A-6ED4-42A7-A84B-D44EF4C936B8}" destId="{6BD282F1-8063-4540-B64B-EB5FD229CFFB}" srcOrd="10" destOrd="0" presId="urn:microsoft.com/office/officeart/2005/8/layout/radial6"/>
    <dgm:cxn modelId="{132635EA-1FB5-4196-8D6B-B829B0B5B55D}" type="presParOf" srcId="{2B53BE7A-6ED4-42A7-A84B-D44EF4C936B8}" destId="{AC6FD276-31C1-4242-8DAF-465F2C4298B1}" srcOrd="11" destOrd="0" presId="urn:microsoft.com/office/officeart/2005/8/layout/radial6"/>
    <dgm:cxn modelId="{89CDCC6A-DD1C-49F8-9560-5EEF630E5D0B}" type="presParOf" srcId="{2B53BE7A-6ED4-42A7-A84B-D44EF4C936B8}" destId="{03B3468C-B85F-47F3-BD92-98E293800C62}" srcOrd="12" destOrd="0" presId="urn:microsoft.com/office/officeart/2005/8/layout/radial6"/>
    <dgm:cxn modelId="{A9C4B76A-B979-4FD0-A835-0350E07BB087}" type="presParOf" srcId="{2B53BE7A-6ED4-42A7-A84B-D44EF4C936B8}" destId="{0FEF258A-671F-42B6-9332-4B1C3DC13278}" srcOrd="13" destOrd="0" presId="urn:microsoft.com/office/officeart/2005/8/layout/radial6"/>
    <dgm:cxn modelId="{6293B876-D910-4828-82E7-8F5FC363A614}" type="presParOf" srcId="{2B53BE7A-6ED4-42A7-A84B-D44EF4C936B8}" destId="{733935ED-FF9F-4E55-AF07-8C2BFD75280E}" srcOrd="14" destOrd="0" presId="urn:microsoft.com/office/officeart/2005/8/layout/radial6"/>
    <dgm:cxn modelId="{403DF7D5-A88D-488A-992A-6D2FDEFDFC45}" type="presParOf" srcId="{2B53BE7A-6ED4-42A7-A84B-D44EF4C936B8}" destId="{47344CC8-E3FA-4236-A1C5-1E4DDAB8BDA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u="sng" kern="1200" dirty="0" smtClean="0"/>
            <a:t>Step One </a:t>
          </a:r>
          <a:r>
            <a:rPr lang="en-AU" sz="1400" kern="1200" dirty="0" smtClean="0"/>
            <a:t>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u="sng" kern="1200" dirty="0" smtClean="0"/>
            <a:t>Step Two </a:t>
          </a:r>
          <a:r>
            <a:rPr lang="en-AU" sz="1400" kern="1200" dirty="0" smtClean="0"/>
            <a:t>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u="sng" kern="1200" dirty="0" smtClean="0"/>
            <a:t>Step Three </a:t>
          </a:r>
          <a:r>
            <a:rPr lang="en-AU" sz="1400" kern="1200" dirty="0" smtClean="0"/>
            <a:t>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u="sng" kern="1200" dirty="0" smtClean="0"/>
            <a:t>Step Four </a:t>
          </a:r>
          <a:r>
            <a:rPr lang="en-AU" sz="1400" kern="1200" dirty="0" smtClean="0"/>
            <a:t>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u="sng" kern="1200" dirty="0" smtClean="0"/>
            <a:t>Step Five </a:t>
          </a:r>
          <a:r>
            <a:rPr lang="en-AU" sz="1400" kern="1200" dirty="0" smtClean="0"/>
            <a:t>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2">
            <a:shade val="90000"/>
            <a:hueOff val="0"/>
            <a:satOff val="-2682"/>
            <a:lumOff val="64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2770"/>
            <a:lumOff val="71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2">
            <a:shade val="90000"/>
            <a:hueOff val="0"/>
            <a:satOff val="-8047"/>
            <a:lumOff val="194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8311"/>
            <a:lumOff val="21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2">
            <a:shade val="90000"/>
            <a:hueOff val="0"/>
            <a:satOff val="-8047"/>
            <a:lumOff val="194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2">
            <a:shade val="90000"/>
            <a:hueOff val="0"/>
            <a:satOff val="-2682"/>
            <a:lumOff val="64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2770"/>
            <a:lumOff val="71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44CC8-E3FA-4236-A1C5-1E4DDAB8BDAA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3468C-B85F-47F3-BD92-98E293800C6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E71EF-3C43-4B4C-BEDC-02CC456B2A22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rgbClr val="3C1A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EC7C3-CC93-4233-BCCE-A90713B94FFB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2">
            <a:shade val="90000"/>
            <a:hueOff val="0"/>
            <a:satOff val="-2682"/>
            <a:lumOff val="64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F8B6-DFB2-4C83-B5C8-1E65397B4D4D}">
      <dsp:nvSpPr>
        <dsp:cNvPr id="0" name=""/>
        <dsp:cNvSpPr/>
      </dsp:nvSpPr>
      <dsp:spPr>
        <a:xfrm>
          <a:off x="1909261" y="669972"/>
          <a:ext cx="4468285" cy="4468285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48F93-4DAA-4082-94FF-AAA8BA00B434}">
      <dsp:nvSpPr>
        <dsp:cNvPr id="0" name=""/>
        <dsp:cNvSpPr/>
      </dsp:nvSpPr>
      <dsp:spPr>
        <a:xfrm>
          <a:off x="3114634" y="1875344"/>
          <a:ext cx="2057539" cy="2057539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Info is Learner Focussed</a:t>
          </a:r>
          <a:endParaRPr lang="en-AU" sz="2500" kern="1200" dirty="0"/>
        </a:p>
      </dsp:txBody>
      <dsp:txXfrm>
        <a:off x="3415954" y="2176664"/>
        <a:ext cx="1454899" cy="1454899"/>
      </dsp:txXfrm>
    </dsp:sp>
    <dsp:sp modelId="{5D6B5465-CA89-4797-8297-171209117AE4}">
      <dsp:nvSpPr>
        <dsp:cNvPr id="0" name=""/>
        <dsp:cNvSpPr/>
      </dsp:nvSpPr>
      <dsp:spPr>
        <a:xfrm>
          <a:off x="3423265" y="1683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One - Facilitated Self Assessment</a:t>
          </a:r>
          <a:endParaRPr lang="en-AU" sz="1400" kern="1200" dirty="0"/>
        </a:p>
      </dsp:txBody>
      <dsp:txXfrm>
        <a:off x="3634189" y="212607"/>
        <a:ext cx="1018429" cy="1018429"/>
      </dsp:txXfrm>
    </dsp:sp>
    <dsp:sp modelId="{7EB20A02-2837-4F8F-BEB0-9349F16F59D2}">
      <dsp:nvSpPr>
        <dsp:cNvPr id="0" name=""/>
        <dsp:cNvSpPr/>
      </dsp:nvSpPr>
      <dsp:spPr>
        <a:xfrm>
          <a:off x="5498748" y="1509610"/>
          <a:ext cx="1440277" cy="1440277"/>
        </a:xfrm>
        <a:prstGeom prst="ellipse">
          <a:avLst/>
        </a:prstGeom>
        <a:solidFill>
          <a:schemeClr val="accent2">
            <a:shade val="80000"/>
            <a:hueOff val="0"/>
            <a:satOff val="-2770"/>
            <a:lumOff val="71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Two - Evidence identified/ generated</a:t>
          </a:r>
          <a:endParaRPr lang="en-AU" sz="1400" kern="1200" dirty="0"/>
        </a:p>
      </dsp:txBody>
      <dsp:txXfrm>
        <a:off x="5709672" y="1720534"/>
        <a:ext cx="1018429" cy="1018429"/>
      </dsp:txXfrm>
    </dsp:sp>
    <dsp:sp modelId="{552ABA13-146E-4BBA-B31D-6D56E0715746}">
      <dsp:nvSpPr>
        <dsp:cNvPr id="0" name=""/>
        <dsp:cNvSpPr/>
      </dsp:nvSpPr>
      <dsp:spPr>
        <a:xfrm>
          <a:off x="4705984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Three - Mapped to Template</a:t>
          </a:r>
          <a:endParaRPr lang="en-AU" sz="1400" kern="1200" dirty="0"/>
        </a:p>
      </dsp:txBody>
      <dsp:txXfrm>
        <a:off x="4916908" y="4160411"/>
        <a:ext cx="1018429" cy="1018429"/>
      </dsp:txXfrm>
    </dsp:sp>
    <dsp:sp modelId="{6BD282F1-8063-4540-B64B-EB5FD229CFFB}">
      <dsp:nvSpPr>
        <dsp:cNvPr id="0" name=""/>
        <dsp:cNvSpPr/>
      </dsp:nvSpPr>
      <dsp:spPr>
        <a:xfrm>
          <a:off x="2140545" y="3949487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Four - Verification process</a:t>
          </a:r>
          <a:endParaRPr lang="en-AU" sz="1400" kern="1200" dirty="0"/>
        </a:p>
      </dsp:txBody>
      <dsp:txXfrm>
        <a:off x="2351469" y="4160411"/>
        <a:ext cx="1018429" cy="1018429"/>
      </dsp:txXfrm>
    </dsp:sp>
    <dsp:sp modelId="{0FEF258A-671F-42B6-9332-4B1C3DC13278}">
      <dsp:nvSpPr>
        <dsp:cNvPr id="0" name=""/>
        <dsp:cNvSpPr/>
      </dsp:nvSpPr>
      <dsp:spPr>
        <a:xfrm>
          <a:off x="1347781" y="1509610"/>
          <a:ext cx="1440277" cy="1440277"/>
        </a:xfrm>
        <a:prstGeom prst="ellipse">
          <a:avLst/>
        </a:prstGeom>
        <a:solidFill>
          <a:srgbClr val="3C1A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Step Five Qualification or Gap Training</a:t>
          </a:r>
          <a:endParaRPr lang="en-AU" sz="1400" kern="1200" dirty="0"/>
        </a:p>
      </dsp:txBody>
      <dsp:txXfrm>
        <a:off x="1558705" y="1720534"/>
        <a:ext cx="1018429" cy="1018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5B78C-EFA4-435A-AE07-93D4E6238110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4790C-F4D8-4FC5-AE62-D4C8D8EFC6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7589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300"/>
            </a:lvl1pPr>
          </a:lstStyle>
          <a:p>
            <a:fld id="{98254336-C8C2-485B-B585-724586E689A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1" rIns="95563" bIns="4778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63" tIns="47781" rIns="95563" bIns="477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6332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300"/>
            </a:lvl1pPr>
          </a:lstStyle>
          <a:p>
            <a:fld id="{0D8AD3B9-2B1D-4E14-AAE2-DDDEB26DEE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19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AD3B9-2B1D-4E14-AAE2-DDDEB26DEEE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774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DB8AD96A-2DBA-4E41-89F5-A3A3E2E95723}" type="slidenum">
              <a:rPr lang="en-AU">
                <a:solidFill>
                  <a:srgbClr val="FFFFFF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20</a:t>
            </a:fld>
            <a:endParaRPr lang="en-A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4387" name="Text Box 1"/>
          <p:cNvSpPr txBox="1">
            <a:spLocks noChangeArrowheads="1"/>
          </p:cNvSpPr>
          <p:nvPr/>
        </p:nvSpPr>
        <p:spPr bwMode="auto">
          <a:xfrm>
            <a:off x="3852174" y="9431259"/>
            <a:ext cx="2945501" cy="49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08B7DC66-8268-45AD-84E0-A1749CDFF2B6}" type="slidenum">
              <a:rPr lang="en-AU" sz="120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20</a:t>
            </a:fld>
            <a:endParaRPr lang="en-AU" sz="1200">
              <a:solidFill>
                <a:srgbClr val="000000"/>
              </a:solidFill>
            </a:endParaRPr>
          </a:p>
        </p:txBody>
      </p:sp>
      <p:sp>
        <p:nvSpPr>
          <p:cNvPr id="144388" name="Text Box 2"/>
          <p:cNvSpPr txBox="1">
            <a:spLocks noChangeArrowheads="1"/>
          </p:cNvSpPr>
          <p:nvPr/>
        </p:nvSpPr>
        <p:spPr bwMode="auto">
          <a:xfrm>
            <a:off x="919378" y="744658"/>
            <a:ext cx="4965271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44389" name="Rectangle 3"/>
          <p:cNvSpPr>
            <a:spLocks noGrp="1" noChangeArrowheads="1"/>
          </p:cNvSpPr>
          <p:nvPr>
            <p:ph type="body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DB8AD96A-2DBA-4E41-89F5-A3A3E2E95723}" type="slidenum">
              <a:rPr lang="en-AU">
                <a:solidFill>
                  <a:srgbClr val="FFFFFF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21</a:t>
            </a:fld>
            <a:endParaRPr lang="en-A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4387" name="Text Box 1"/>
          <p:cNvSpPr txBox="1">
            <a:spLocks noChangeArrowheads="1"/>
          </p:cNvSpPr>
          <p:nvPr/>
        </p:nvSpPr>
        <p:spPr bwMode="auto">
          <a:xfrm>
            <a:off x="3852174" y="9431259"/>
            <a:ext cx="2945501" cy="49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08B7DC66-8268-45AD-84E0-A1749CDFF2B6}" type="slidenum">
              <a:rPr lang="en-AU" sz="120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21</a:t>
            </a:fld>
            <a:endParaRPr lang="en-AU" sz="1200">
              <a:solidFill>
                <a:srgbClr val="000000"/>
              </a:solidFill>
            </a:endParaRPr>
          </a:p>
        </p:txBody>
      </p:sp>
      <p:sp>
        <p:nvSpPr>
          <p:cNvPr id="144388" name="Text Box 2"/>
          <p:cNvSpPr txBox="1">
            <a:spLocks noChangeArrowheads="1"/>
          </p:cNvSpPr>
          <p:nvPr/>
        </p:nvSpPr>
        <p:spPr bwMode="auto">
          <a:xfrm>
            <a:off x="919378" y="744658"/>
            <a:ext cx="4965271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44389" name="Rectangle 3"/>
          <p:cNvSpPr>
            <a:spLocks noGrp="1" noChangeArrowheads="1"/>
          </p:cNvSpPr>
          <p:nvPr>
            <p:ph type="body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29D0629B-AA65-4B10-8104-0BD13A557EE2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22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53763" y="9432849"/>
            <a:ext cx="2947089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F63D681-EB4A-4DCD-B30E-533EEC4D580D}" type="slidenum">
              <a:rPr lang="en-US" sz="1300">
                <a:solidFill>
                  <a:srgbClr val="000000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22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218116" name="Text Box 2"/>
          <p:cNvSpPr txBox="1">
            <a:spLocks noChangeArrowheads="1"/>
          </p:cNvSpPr>
          <p:nvPr/>
        </p:nvSpPr>
        <p:spPr bwMode="auto">
          <a:xfrm>
            <a:off x="917791" y="744659"/>
            <a:ext cx="4966859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prstClr val="white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18117" name="Text Box 3"/>
          <p:cNvSpPr>
            <a:spLocks noGrp="1" noChangeArrowheads="1"/>
          </p:cNvSpPr>
          <p:nvPr>
            <p:ph type="body"/>
          </p:nvPr>
        </p:nvSpPr>
        <p:spPr>
          <a:xfrm>
            <a:off x="906676" y="4715630"/>
            <a:ext cx="4987501" cy="44695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US" b="1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29D0629B-AA65-4B10-8104-0BD13A557EE2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23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53763" y="9432849"/>
            <a:ext cx="2947089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F63D681-EB4A-4DCD-B30E-533EEC4D580D}" type="slidenum">
              <a:rPr lang="en-US" sz="1300">
                <a:solidFill>
                  <a:srgbClr val="000000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23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218116" name="Text Box 2"/>
          <p:cNvSpPr txBox="1">
            <a:spLocks noChangeArrowheads="1"/>
          </p:cNvSpPr>
          <p:nvPr/>
        </p:nvSpPr>
        <p:spPr bwMode="auto">
          <a:xfrm>
            <a:off x="917791" y="744659"/>
            <a:ext cx="4966859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prstClr val="white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18117" name="Text Box 3"/>
          <p:cNvSpPr>
            <a:spLocks noGrp="1" noChangeArrowheads="1"/>
          </p:cNvSpPr>
          <p:nvPr>
            <p:ph type="body"/>
          </p:nvPr>
        </p:nvSpPr>
        <p:spPr>
          <a:xfrm>
            <a:off x="906676" y="4715630"/>
            <a:ext cx="4987501" cy="44695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US" b="1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C0C01FCB-CDCD-476B-80C3-A58C7B334CB6}" type="slidenum">
              <a:rPr lang="en-AU">
                <a:solidFill>
                  <a:srgbClr val="FFFFFF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24</a:t>
            </a:fld>
            <a:endParaRPr lang="en-A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8723" name="Text Box 1"/>
          <p:cNvSpPr txBox="1">
            <a:spLocks noChangeArrowheads="1"/>
          </p:cNvSpPr>
          <p:nvPr/>
        </p:nvSpPr>
        <p:spPr bwMode="auto">
          <a:xfrm>
            <a:off x="3852175" y="9429672"/>
            <a:ext cx="2940737" cy="49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A0CC2121-22FD-4E20-B601-EBFB4D7C50EF}" type="slidenum">
              <a:rPr lang="en-AU" sz="1300">
                <a:solidFill>
                  <a:srgbClr val="FFFFFF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24</a:t>
            </a:fld>
            <a:endParaRPr lang="en-AU" sz="1300">
              <a:solidFill>
                <a:srgbClr val="FFFFFF"/>
              </a:solidFill>
            </a:endParaRPr>
          </a:p>
        </p:txBody>
      </p:sp>
      <p:sp>
        <p:nvSpPr>
          <p:cNvPr id="158724" name="Text Box 2"/>
          <p:cNvSpPr txBox="1">
            <a:spLocks noChangeArrowheads="1"/>
          </p:cNvSpPr>
          <p:nvPr/>
        </p:nvSpPr>
        <p:spPr bwMode="auto">
          <a:xfrm>
            <a:off x="917791" y="744658"/>
            <a:ext cx="4957332" cy="37137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58725" name="Rectangle 3"/>
          <p:cNvSpPr>
            <a:spLocks noGrp="1" noChangeArrowheads="1"/>
          </p:cNvSpPr>
          <p:nvPr>
            <p:ph type="body"/>
          </p:nvPr>
        </p:nvSpPr>
        <p:spPr>
          <a:xfrm>
            <a:off x="906675" y="4714043"/>
            <a:ext cx="4979563" cy="44631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AD3B9-2B1D-4E14-AAE2-DDDEB26DEEE3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4399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29D0629B-AA65-4B10-8104-0BD13A557EE2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5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53762" y="9432848"/>
            <a:ext cx="2947089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F63D681-EB4A-4DCD-B30E-533EEC4D580D}" type="slidenum">
              <a:rPr lang="en-US" sz="1300">
                <a:solidFill>
                  <a:srgbClr val="000000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218116" name="Text Box 2"/>
          <p:cNvSpPr txBox="1">
            <a:spLocks noChangeArrowheads="1"/>
          </p:cNvSpPr>
          <p:nvPr/>
        </p:nvSpPr>
        <p:spPr bwMode="auto">
          <a:xfrm>
            <a:off x="917790" y="744658"/>
            <a:ext cx="4966859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prstClr val="white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18117" name="Text Box 3"/>
          <p:cNvSpPr>
            <a:spLocks noGrp="1" noChangeArrowheads="1"/>
          </p:cNvSpPr>
          <p:nvPr>
            <p:ph type="body"/>
          </p:nvPr>
        </p:nvSpPr>
        <p:spPr>
          <a:xfrm>
            <a:off x="906675" y="4715630"/>
            <a:ext cx="4987501" cy="44695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US" b="1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E81AE550-D296-47D5-A8D2-1507030C1014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6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6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solidFill>
            <a:srgbClr val="FFFFFF"/>
          </a:solidFill>
          <a:ln/>
        </p:spPr>
      </p:sp>
      <p:sp>
        <p:nvSpPr>
          <p:cNvPr id="2068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06676" y="4715631"/>
            <a:ext cx="4985914" cy="44679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r>
              <a:rPr lang="en-US" dirty="0" smtClean="0">
                <a:latin typeface="Arial" pitchFamily="34" charset="0"/>
                <a:cs typeface="Lucida Sans Unicode" pitchFamily="34" charset="0"/>
              </a:rPr>
              <a:t> </a:t>
            </a:r>
            <a:endParaRPr lang="en-US" dirty="0" smtClean="0">
              <a:solidFill>
                <a:srgbClr val="00B050"/>
              </a:solidFill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917791" y="744658"/>
            <a:ext cx="4963683" cy="37232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srgbClr val="FFFFFF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07875" name="Text Box 3"/>
          <p:cNvSpPr>
            <a:spLocks noGrp="1" noChangeArrowheads="1"/>
          </p:cNvSpPr>
          <p:nvPr>
            <p:ph type="body"/>
          </p:nvPr>
        </p:nvSpPr>
        <p:spPr>
          <a:xfrm>
            <a:off x="906676" y="4715631"/>
            <a:ext cx="4985914" cy="44679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AU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29D0629B-AA65-4B10-8104-0BD13A557EE2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8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53762" y="9432848"/>
            <a:ext cx="2947089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F63D681-EB4A-4DCD-B30E-533EEC4D580D}" type="slidenum">
              <a:rPr lang="en-US" sz="1300">
                <a:solidFill>
                  <a:srgbClr val="000000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8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218116" name="Text Box 2"/>
          <p:cNvSpPr txBox="1">
            <a:spLocks noChangeArrowheads="1"/>
          </p:cNvSpPr>
          <p:nvPr/>
        </p:nvSpPr>
        <p:spPr bwMode="auto">
          <a:xfrm>
            <a:off x="917790" y="744658"/>
            <a:ext cx="4966859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prstClr val="white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18117" name="Text Box 3"/>
          <p:cNvSpPr>
            <a:spLocks noGrp="1" noChangeArrowheads="1"/>
          </p:cNvSpPr>
          <p:nvPr>
            <p:ph type="body"/>
          </p:nvPr>
        </p:nvSpPr>
        <p:spPr>
          <a:xfrm>
            <a:off x="906675" y="4715630"/>
            <a:ext cx="4987501" cy="44695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US" b="1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 txBox="1">
            <a:spLocks noGrp="1" noChangeArrowheads="1"/>
          </p:cNvSpPr>
          <p:nvPr/>
        </p:nvSpPr>
        <p:spPr bwMode="auto">
          <a:xfrm>
            <a:off x="3852175" y="9431418"/>
            <a:ext cx="2943912" cy="49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7C3006F7-368A-4C02-A3F6-56F760C73898}" type="slidenum">
              <a:rPr lang="en-AU" sz="1200" smtClean="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9</a:t>
            </a:fld>
            <a:endParaRPr lang="en-AU" sz="1200" smtClean="0">
              <a:solidFill>
                <a:srgbClr val="000000"/>
              </a:solidFill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52175" y="9431417"/>
            <a:ext cx="2945501" cy="49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E5B37EBB-2496-4BCC-877A-BA60346283AF}" type="slidenum">
              <a:rPr lang="en-AU" sz="1200" smtClean="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9</a:t>
            </a:fld>
            <a:endParaRPr lang="en-AU" sz="1200" smtClean="0">
              <a:solidFill>
                <a:srgbClr val="000000"/>
              </a:solidFill>
            </a:endParaRPr>
          </a:p>
        </p:txBody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917790" y="744419"/>
            <a:ext cx="4963684" cy="3723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prstClr val="white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/>
          </p:nvPr>
        </p:nvSpPr>
        <p:spPr>
          <a:xfrm>
            <a:off x="906675" y="4715710"/>
            <a:ext cx="4984326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 txBox="1">
            <a:spLocks noGrp="1" noChangeArrowheads="1"/>
          </p:cNvSpPr>
          <p:nvPr/>
        </p:nvSpPr>
        <p:spPr bwMode="auto">
          <a:xfrm>
            <a:off x="3852175" y="9431418"/>
            <a:ext cx="2943912" cy="49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C9697CEF-8895-4920-B29D-177394BE4D23}" type="slidenum">
              <a:rPr lang="en-AU" sz="1200" smtClean="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10</a:t>
            </a:fld>
            <a:endParaRPr lang="en-AU" sz="1200" smtClean="0">
              <a:solidFill>
                <a:srgbClr val="000000"/>
              </a:solidFill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52175" y="9431417"/>
            <a:ext cx="2945501" cy="49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130C30E6-BC4A-4640-981A-1B9AD565B15B}" type="slidenum">
              <a:rPr lang="en-AU" sz="1200" smtClean="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10</a:t>
            </a:fld>
            <a:endParaRPr lang="en-AU" sz="1200" smtClean="0">
              <a:solidFill>
                <a:srgbClr val="000000"/>
              </a:solidFill>
            </a:endParaRPr>
          </a:p>
        </p:txBody>
      </p:sp>
      <p:sp>
        <p:nvSpPr>
          <p:cNvPr id="66564" name="Text Box 2"/>
          <p:cNvSpPr txBox="1">
            <a:spLocks noChangeArrowheads="1"/>
          </p:cNvSpPr>
          <p:nvPr/>
        </p:nvSpPr>
        <p:spPr bwMode="auto">
          <a:xfrm>
            <a:off x="917790" y="744419"/>
            <a:ext cx="4963684" cy="3723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prstClr val="white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/>
          </p:nvPr>
        </p:nvSpPr>
        <p:spPr>
          <a:xfrm>
            <a:off x="906675" y="4715710"/>
            <a:ext cx="4984326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DB8AD96A-2DBA-4E41-89F5-A3A3E2E95723}" type="slidenum">
              <a:rPr lang="en-AU">
                <a:solidFill>
                  <a:srgbClr val="FFFFFF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11</a:t>
            </a:fld>
            <a:endParaRPr lang="en-A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4387" name="Text Box 1"/>
          <p:cNvSpPr txBox="1">
            <a:spLocks noChangeArrowheads="1"/>
          </p:cNvSpPr>
          <p:nvPr/>
        </p:nvSpPr>
        <p:spPr bwMode="auto">
          <a:xfrm>
            <a:off x="3852174" y="9431259"/>
            <a:ext cx="2945501" cy="49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08B7DC66-8268-45AD-84E0-A1749CDFF2B6}" type="slidenum">
              <a:rPr lang="en-AU" sz="1200">
                <a:solidFill>
                  <a:srgbClr val="000000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11</a:t>
            </a:fld>
            <a:endParaRPr lang="en-AU" sz="1200">
              <a:solidFill>
                <a:srgbClr val="000000"/>
              </a:solidFill>
            </a:endParaRPr>
          </a:p>
        </p:txBody>
      </p:sp>
      <p:sp>
        <p:nvSpPr>
          <p:cNvPr id="144388" name="Text Box 2"/>
          <p:cNvSpPr txBox="1">
            <a:spLocks noChangeArrowheads="1"/>
          </p:cNvSpPr>
          <p:nvPr/>
        </p:nvSpPr>
        <p:spPr bwMode="auto">
          <a:xfrm>
            <a:off x="919378" y="744658"/>
            <a:ext cx="4965271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44389" name="Rectangle 3"/>
          <p:cNvSpPr>
            <a:spLocks noGrp="1" noChangeArrowheads="1"/>
          </p:cNvSpPr>
          <p:nvPr>
            <p:ph type="body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627966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3105778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583589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4061402" indent="-238906" algn="ctr" defTabSz="47781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6536" algn="l"/>
                <a:tab pos="1513071" algn="l"/>
                <a:tab pos="2269607" algn="l"/>
                <a:tab pos="302614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29D0629B-AA65-4B10-8104-0BD13A557EE2}" type="slidenum">
              <a:rPr lang="en-AU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12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53762" y="9432848"/>
            <a:ext cx="2947089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057" tIns="48910" rIns="94057" bIns="4891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477812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F63D681-EB4A-4DCD-B30E-533EEC4D580D}" type="slidenum">
              <a:rPr lang="en-US" sz="1300">
                <a:solidFill>
                  <a:srgbClr val="000000"/>
                </a:solidFill>
              </a:rPr>
              <a:pPr algn="r" defTabSz="477812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12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218116" name="Text Box 2"/>
          <p:cNvSpPr txBox="1">
            <a:spLocks noChangeArrowheads="1"/>
          </p:cNvSpPr>
          <p:nvPr/>
        </p:nvSpPr>
        <p:spPr bwMode="auto">
          <a:xfrm>
            <a:off x="917790" y="744658"/>
            <a:ext cx="4966859" cy="37232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63" tIns="47781" rIns="95563" bIns="47781" anchor="ctr"/>
          <a:lstStyle/>
          <a:p>
            <a:pPr algn="ctr" defTabSz="47781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AU" smtClean="0">
              <a:solidFill>
                <a:prstClr val="white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18117" name="Text Box 3"/>
          <p:cNvSpPr>
            <a:spLocks noGrp="1" noChangeArrowheads="1"/>
          </p:cNvSpPr>
          <p:nvPr>
            <p:ph type="body"/>
          </p:nvPr>
        </p:nvSpPr>
        <p:spPr>
          <a:xfrm>
            <a:off x="906675" y="4715630"/>
            <a:ext cx="4987501" cy="44695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70"/>
              </a:spcBef>
              <a:tabLst>
                <a:tab pos="0" algn="l"/>
                <a:tab pos="955624" algn="l"/>
                <a:tab pos="1911248" algn="l"/>
                <a:tab pos="2866872" algn="l"/>
                <a:tab pos="3822496" algn="l"/>
                <a:tab pos="4778120" algn="l"/>
                <a:tab pos="5733743" algn="l"/>
                <a:tab pos="6689367" algn="l"/>
                <a:tab pos="7644991" algn="l"/>
                <a:tab pos="8600615" algn="l"/>
                <a:tab pos="9556239" algn="l"/>
                <a:tab pos="10511863" algn="l"/>
              </a:tabLst>
            </a:pPr>
            <a:endParaRPr lang="en-US" b="1" dirty="0" smtClean="0">
              <a:latin typeface="Arial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79512" y="623731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u="sng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mtClean="0"/>
              <a:t>vanguardvisionsconsulting.com.au</a:t>
            </a:r>
            <a:endParaRPr lang="en-AU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309320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501"/>
            <a:ext cx="2852936" cy="171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837874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326D2-C073-4BD1-952C-57E2BE1DB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1546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A9842-E592-4D6D-8D88-BB2F0506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4514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0ABB9-0B91-405A-9F78-D1882B2ABE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200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FA1D6-82EE-41B1-9F7B-0712BAFAB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7512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DC472-CBBF-485D-9A91-95C08A8B9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1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450CF-B6EA-4643-9585-288FC54D0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7884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5C232-9A2B-47A0-86B3-17A1EED8F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13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61077-E8FF-43ED-98B6-3B26F3433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171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8A47A-4A9D-4631-942A-712CC2FE3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3713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3FF0-EEB7-4598-9C41-4115C0F20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5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519802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843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3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0523B-6518-48F2-8623-593FDBAC3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03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86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599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2396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0593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1788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2309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370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3701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427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739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74625"/>
            <a:ext cx="2055812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8213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999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1503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6270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5325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8449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45342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29133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82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20050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7023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359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68383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74625"/>
            <a:ext cx="2055812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8213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42011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50675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26762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09842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79650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070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860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43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5936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4202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3886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22809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5402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768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44219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8065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4496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040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9466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67065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148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04294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89686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79608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6649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7681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44219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8065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44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9094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04018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67065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148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04294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89686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79608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6649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3573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77331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75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44580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43141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4334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67292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6344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34156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87907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56114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84692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134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23472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5059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70464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22051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039507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4670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015761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49316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96381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350126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583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961177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84463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781934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97030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54775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08320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71145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9043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41781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261004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911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7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4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4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83404-7F49-4346-82E3-333FA5F4B613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B723-D953-4080-8419-5155ED9C96F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751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56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pitchFamily="32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fld id="{5A67FBF5-43D7-4BD2-AC4E-06A4C49B14D9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defRPr/>
              </a:pPr>
              <a:t>‹#›</a:t>
            </a:fld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156325" y="260350"/>
            <a:ext cx="298767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457200" fontAlgn="base">
              <a:lnSpc>
                <a:spcPct val="30000"/>
              </a:lnSpc>
              <a:spcBef>
                <a:spcPts val="125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>
                <a:solidFill>
                  <a:srgbClr val="FFFFFF"/>
                </a:solidFill>
              </a:rPr>
              <a:t>get into </a:t>
            </a:r>
          </a:p>
          <a:p>
            <a:pPr defTabSz="457200" fontAlgn="base">
              <a:lnSpc>
                <a:spcPct val="30000"/>
              </a:lnSpc>
              <a:spcBef>
                <a:spcPts val="1813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>
                <a:solidFill>
                  <a:srgbClr val="FFFFFF"/>
                </a:solidFill>
              </a:rPr>
              <a:t>   </a:t>
            </a:r>
            <a:r>
              <a:rPr lang="en-US" sz="2900">
                <a:solidFill>
                  <a:srgbClr val="FFFFFF"/>
                </a:solidFill>
              </a:rPr>
              <a:t>flexible learning</a:t>
            </a:r>
          </a:p>
        </p:txBody>
      </p:sp>
      <p:pic>
        <p:nvPicPr>
          <p:cNvPr id="92168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53525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6381750"/>
            <a:ext cx="34004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sz="2400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92170" name="Picture 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487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388" y="6308725"/>
            <a:ext cx="39195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b="1">
                <a:solidFill>
                  <a:srgbClr val="000000"/>
                </a:solidFill>
              </a:rPr>
              <a:t>flexiblelearning.net.au/e-portfolios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64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8677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6308725"/>
            <a:ext cx="34004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sz="2400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95236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523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64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52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99027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6308725"/>
            <a:ext cx="34004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sz="2400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734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735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14172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388" y="6308725"/>
            <a:ext cx="25955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55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388" y="6308725"/>
            <a:ext cx="25955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55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Lucida Sans Unicode" pitchFamily="34" charset="0"/>
          <a:cs typeface="Lucida Sans Unicode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cs typeface="Lucida Sans Unicode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6308725"/>
            <a:ext cx="34004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AU" sz="2400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90116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011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011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65924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2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388" y="6308725"/>
            <a:ext cx="25955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AU" b="1">
                <a:solidFill>
                  <a:srgbClr val="000000"/>
                </a:solidFill>
              </a:rPr>
              <a:t>flexiblelearning.net.au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41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9525"/>
            <a:ext cx="915352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179388" y="6308725"/>
            <a:ext cx="39195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b="1">
                <a:solidFill>
                  <a:srgbClr val="000000"/>
                </a:solidFill>
              </a:rPr>
              <a:t>flexiblelearning.net.au/e-portfolios</a:t>
            </a:r>
          </a:p>
        </p:txBody>
      </p:sp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949950"/>
            <a:ext cx="475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8956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</p:sldLayoutIdLst>
  <p:txStyles>
    <p:titleStyle>
      <a:lvl1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2pPr>
      <a:lvl3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3pPr>
      <a:lvl4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products.streamfolio.com/products/2012-camera-glasses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fotopedia.com/items/flickr-328431593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0.xml"/><Relationship Id="rId4" Type="http://schemas.openxmlformats.org/officeDocument/2006/relationships/hyperlink" Target="http://www.skillsbook.com.a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Captured Alive:</a:t>
            </a:r>
            <a:br>
              <a:rPr lang="en-AU" dirty="0" smtClean="0"/>
            </a:br>
            <a:r>
              <a:rPr lang="en-AU" dirty="0" err="1" smtClean="0"/>
              <a:t>Eportfolios</a:t>
            </a:r>
            <a:r>
              <a:rPr lang="en-AU" dirty="0" smtClean="0"/>
              <a:t> for RPL Assessment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National VET E-learning Strategy</a:t>
            </a:r>
            <a:endParaRPr lang="en-AU" dirty="0" smtClean="0"/>
          </a:p>
          <a:p>
            <a:endParaRPr lang="en-AU" sz="2400" dirty="0" smtClean="0"/>
          </a:p>
          <a:p>
            <a:r>
              <a:rPr lang="en-AU" sz="2400" dirty="0" smtClean="0"/>
              <a:t>Allison Miller</a:t>
            </a:r>
            <a:br>
              <a:rPr lang="en-AU" sz="2400" dirty="0" smtClean="0"/>
            </a:br>
            <a:r>
              <a:rPr lang="en-AU" sz="2400" dirty="0" smtClean="0"/>
              <a:t>4 September 2012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6395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042988" y="5897563"/>
            <a:ext cx="2355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mtClean="0">
                <a:solidFill>
                  <a:srgbClr val="FF3300"/>
                </a:solidFill>
              </a:rPr>
              <a:t>Point of View glasses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6227763" y="5805488"/>
            <a:ext cx="160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mtClean="0">
                <a:solidFill>
                  <a:srgbClr val="FF3300"/>
                </a:solidFill>
              </a:rPr>
              <a:t>Smart phones</a:t>
            </a:r>
          </a:p>
        </p:txBody>
      </p:sp>
      <p:pic>
        <p:nvPicPr>
          <p:cNvPr id="2050" name="Picture 2" descr="http://images.cdn.fotopedia.com/flickr-3284315932-h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556792"/>
            <a:ext cx="4762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5223246" y="6667759"/>
            <a:ext cx="3741242" cy="2176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AU" sz="800" dirty="0">
                <a:solidFill>
                  <a:srgbClr val="FFFFF7"/>
                </a:solidFill>
              </a:rPr>
              <a:t>S</a:t>
            </a:r>
            <a:r>
              <a:rPr lang="en-AU" sz="800" dirty="0" smtClean="0">
                <a:solidFill>
                  <a:srgbClr val="FFFFF7"/>
                </a:solidFill>
              </a:rPr>
              <a:t>mart Phone Image: </a:t>
            </a:r>
            <a:r>
              <a:rPr lang="en-AU" sz="800" dirty="0">
                <a:solidFill>
                  <a:srgbClr val="FFFFF7"/>
                </a:solidFill>
                <a:hlinkClick r:id="rId4"/>
              </a:rPr>
              <a:t>http://www.fotopedia.com/items/flickr-3284315932</a:t>
            </a:r>
            <a:r>
              <a:rPr lang="en-AU" sz="800" dirty="0">
                <a:solidFill>
                  <a:srgbClr val="FFFFF7"/>
                </a:solidFill>
              </a:rPr>
              <a:t> </a:t>
            </a:r>
            <a:endParaRPr lang="pt-BR" sz="800" dirty="0" smtClean="0">
              <a:solidFill>
                <a:srgbClr val="FFFFF7"/>
              </a:solidFill>
            </a:endParaRPr>
          </a:p>
        </p:txBody>
      </p:sp>
      <p:pic>
        <p:nvPicPr>
          <p:cNvPr id="2052" name="Picture 4" descr="2012 Camera Glass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49" y="1772816"/>
            <a:ext cx="3618337" cy="325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70718" y="6667759"/>
            <a:ext cx="4101282" cy="2176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AU" sz="800" dirty="0" smtClean="0">
                <a:solidFill>
                  <a:srgbClr val="FFFFF7"/>
                </a:solidFill>
              </a:rPr>
              <a:t>POV Glasses Image</a:t>
            </a:r>
            <a:r>
              <a:rPr lang="en-AU" sz="800" dirty="0">
                <a:solidFill>
                  <a:srgbClr val="FFFFF7"/>
                </a:solidFill>
              </a:rPr>
              <a:t>: </a:t>
            </a:r>
            <a:r>
              <a:rPr lang="en-AU" sz="800" dirty="0">
                <a:solidFill>
                  <a:srgbClr val="FFFFF7"/>
                </a:solidFill>
                <a:hlinkClick r:id="rId6"/>
              </a:rPr>
              <a:t>http://</a:t>
            </a:r>
            <a:r>
              <a:rPr lang="en-AU" sz="800" dirty="0" smtClean="0">
                <a:solidFill>
                  <a:srgbClr val="FFFFF7"/>
                </a:solidFill>
                <a:hlinkClick r:id="rId6"/>
              </a:rPr>
              <a:t>products.streamfolio.com/products/2012-camera-glasses</a:t>
            </a:r>
            <a:r>
              <a:rPr lang="en-AU" sz="800" dirty="0" smtClean="0">
                <a:solidFill>
                  <a:srgbClr val="FFFFF7"/>
                </a:solidFill>
              </a:rPr>
              <a:t>  </a:t>
            </a:r>
            <a:endParaRPr lang="pt-BR" sz="800" dirty="0" smtClean="0">
              <a:solidFill>
                <a:srgbClr val="FFFF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121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WordArt 1"/>
          <p:cNvSpPr>
            <a:spLocks noChangeArrowheads="1" noChangeShapeType="1" noTextEdit="1"/>
          </p:cNvSpPr>
          <p:nvPr/>
        </p:nvSpPr>
        <p:spPr bwMode="auto">
          <a:xfrm>
            <a:off x="1691680" y="260350"/>
            <a:ext cx="6049963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Example</a:t>
            </a:r>
            <a:endParaRPr lang="en-A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100000" t="100000"/>
                </a:path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58917" y="6237312"/>
            <a:ext cx="2775417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2000" b="1" u="sng" dirty="0" smtClean="0">
                <a:solidFill>
                  <a:srgbClr val="FF6600"/>
                </a:solidFill>
              </a:rPr>
              <a:t>bit.ly/</a:t>
            </a:r>
            <a:r>
              <a:rPr lang="en-AU" sz="2000" b="1" u="sng" dirty="0" err="1" smtClean="0">
                <a:solidFill>
                  <a:srgbClr val="FF6600"/>
                </a:solidFill>
              </a:rPr>
              <a:t>ePFKarenDarby</a:t>
            </a:r>
            <a:endParaRPr lang="en-AU" sz="2000" b="1" u="sng" dirty="0">
              <a:solidFill>
                <a:srgbClr val="FF66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" t="8974" r="7184" b="9235"/>
          <a:stretch/>
        </p:blipFill>
        <p:spPr bwMode="auto">
          <a:xfrm>
            <a:off x="467544" y="1556792"/>
            <a:ext cx="8378454" cy="443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449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1"/>
          <p:cNvSpPr txBox="1">
            <a:spLocks noChangeArrowheads="1"/>
          </p:cNvSpPr>
          <p:nvPr/>
        </p:nvSpPr>
        <p:spPr bwMode="auto">
          <a:xfrm>
            <a:off x="457200" y="1265088"/>
            <a:ext cx="82296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E-portfolios &amp; RPL …</a:t>
            </a:r>
          </a:p>
        </p:txBody>
      </p:sp>
      <p:sp>
        <p:nvSpPr>
          <p:cNvPr id="195587" name="Text Box 2"/>
          <p:cNvSpPr txBox="1">
            <a:spLocks noChangeArrowheads="1"/>
          </p:cNvSpPr>
          <p:nvPr/>
        </p:nvSpPr>
        <p:spPr bwMode="auto">
          <a:xfrm>
            <a:off x="592138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93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188640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805620070"/>
              </p:ext>
            </p:extLst>
          </p:nvPr>
        </p:nvGraphicFramePr>
        <p:xfrm>
          <a:off x="500034" y="1124744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51720" y="6597352"/>
            <a:ext cx="5547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solidFill>
                  <a:srgbClr val="7030A0"/>
                </a:solidFill>
              </a:rPr>
              <a:t>Based on the </a:t>
            </a:r>
            <a:r>
              <a:rPr lang="en-AU" sz="1200" b="1" i="1" dirty="0" smtClean="0">
                <a:solidFill>
                  <a:srgbClr val="7030A0"/>
                </a:solidFill>
              </a:rPr>
              <a:t>RPL </a:t>
            </a:r>
            <a:r>
              <a:rPr lang="en-AU" sz="1200" b="1" i="1" dirty="0">
                <a:solidFill>
                  <a:srgbClr val="7030A0"/>
                </a:solidFill>
              </a:rPr>
              <a:t>- Done Well in </a:t>
            </a:r>
            <a:r>
              <a:rPr lang="en-AU" sz="1200" b="1" i="1" dirty="0" smtClean="0">
                <a:solidFill>
                  <a:srgbClr val="7030A0"/>
                </a:solidFill>
              </a:rPr>
              <a:t>VET </a:t>
            </a:r>
            <a:r>
              <a:rPr lang="en-AU" sz="1200" b="1" dirty="0" smtClean="0">
                <a:solidFill>
                  <a:srgbClr val="7030A0"/>
                </a:solidFill>
              </a:rPr>
              <a:t>model by McKenna &amp; Mitchell, 2006</a:t>
            </a:r>
            <a:endParaRPr lang="en-AU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85638663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5429250" y="1000125"/>
            <a:ext cx="3071813" cy="2428875"/>
          </a:xfrm>
          <a:prstGeom prst="cloudCallout">
            <a:avLst>
              <a:gd name="adj1" fmla="val -56051"/>
              <a:gd name="adj2" fmla="val 62500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Templates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Exemplars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7411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89395840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5429250" y="1285875"/>
            <a:ext cx="3714750" cy="4286250"/>
          </a:xfrm>
          <a:prstGeom prst="cloudCallout">
            <a:avLst>
              <a:gd name="adj1" fmla="val -57340"/>
              <a:gd name="adj2" fmla="val -41437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Smart pens 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MP3 Recorders (audio)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autobiography (blog)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digital story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resume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88902869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214313" y="1000125"/>
            <a:ext cx="4357687" cy="3143250"/>
          </a:xfrm>
          <a:prstGeom prst="cloudCallout">
            <a:avLst>
              <a:gd name="adj1" fmla="val 86854"/>
              <a:gd name="adj2" fmla="val 16154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u="sng" dirty="0">
                <a:solidFill>
                  <a:srgbClr val="FFFFFF"/>
                </a:solidFill>
              </a:rPr>
              <a:t>Existing</a:t>
            </a:r>
            <a:r>
              <a:rPr lang="en-AU" dirty="0">
                <a:solidFill>
                  <a:srgbClr val="FFFFFF"/>
                </a:solidFill>
              </a:rPr>
              <a:t>: 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third party reports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HR records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work examples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project reports/Outputs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scanned certificates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- blogs/wikis etc</a:t>
            </a:r>
          </a:p>
        </p:txBody>
      </p:sp>
      <p:sp>
        <p:nvSpPr>
          <p:cNvPr id="5" name="Cloud Callout 4"/>
          <p:cNvSpPr/>
          <p:nvPr/>
        </p:nvSpPr>
        <p:spPr bwMode="auto">
          <a:xfrm>
            <a:off x="785813" y="3752850"/>
            <a:ext cx="4572000" cy="3143250"/>
          </a:xfrm>
          <a:prstGeom prst="cloudCallout">
            <a:avLst>
              <a:gd name="adj1" fmla="val 67588"/>
              <a:gd name="adj2" fmla="val -49403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u="sng" dirty="0">
                <a:solidFill>
                  <a:srgbClr val="FFFFFF"/>
                </a:solidFill>
              </a:rPr>
              <a:t>Generated</a:t>
            </a:r>
            <a:r>
              <a:rPr lang="en-AU" dirty="0">
                <a:solidFill>
                  <a:srgbClr val="FFFFFF"/>
                </a:solidFill>
              </a:rPr>
              <a:t>: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point of View (POV)/video 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digital stories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audio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reflections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challenge tests</a:t>
            </a:r>
          </a:p>
        </p:txBody>
      </p:sp>
      <p:sp>
        <p:nvSpPr>
          <p:cNvPr id="6" name="Cloud Callout 5"/>
          <p:cNvSpPr/>
          <p:nvPr/>
        </p:nvSpPr>
        <p:spPr bwMode="auto">
          <a:xfrm>
            <a:off x="7072313" y="1000125"/>
            <a:ext cx="1785937" cy="1928813"/>
          </a:xfrm>
          <a:prstGeom prst="cloudCallout">
            <a:avLst>
              <a:gd name="adj1" fmla="val -48672"/>
              <a:gd name="adj2" fmla="val 52914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Tags - using unit codes</a:t>
            </a:r>
          </a:p>
        </p:txBody>
      </p:sp>
    </p:spTree>
    <p:extLst>
      <p:ext uri="{BB962C8B-B14F-4D97-AF65-F5344CB8AC3E}">
        <p14:creationId xmlns:p14="http://schemas.microsoft.com/office/powerpoint/2010/main" val="238656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76777582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571500" y="1500188"/>
            <a:ext cx="3929063" cy="3714750"/>
          </a:xfrm>
          <a:prstGeom prst="cloudCallout">
            <a:avLst>
              <a:gd name="adj1" fmla="val 74307"/>
              <a:gd name="adj2" fmla="val 58811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Uploaded and shared in e-portfolio space –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- regular feedback (comments)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 - peer support 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>- sharing &amp; comparing</a:t>
            </a:r>
          </a:p>
        </p:txBody>
      </p:sp>
    </p:spTree>
    <p:extLst>
      <p:ext uri="{BB962C8B-B14F-4D97-AF65-F5344CB8AC3E}">
        <p14:creationId xmlns:p14="http://schemas.microsoft.com/office/powerpoint/2010/main" val="220670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61565284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4000500" y="1214438"/>
            <a:ext cx="4857750" cy="4429125"/>
          </a:xfrm>
          <a:prstGeom prst="cloudCallout">
            <a:avLst>
              <a:gd name="adj1" fmla="val -53479"/>
              <a:gd name="adj2" fmla="val 49431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</a:rPr>
              <a:t>Confirm comments </a:t>
            </a:r>
            <a:r>
              <a:rPr lang="en-AU" dirty="0">
                <a:solidFill>
                  <a:srgbClr val="FFFFFF"/>
                </a:solidFill>
              </a:rPr>
              <a:t>from third parties (</a:t>
            </a:r>
            <a:r>
              <a:rPr lang="en-AU" dirty="0" err="1">
                <a:solidFill>
                  <a:srgbClr val="FFFFFF"/>
                </a:solidFill>
              </a:rPr>
              <a:t>vumi</a:t>
            </a:r>
            <a:r>
              <a:rPr lang="en-AU" dirty="0">
                <a:solidFill>
                  <a:srgbClr val="FFFFFF"/>
                </a:solidFill>
              </a:rPr>
              <a:t>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Control </a:t>
            </a:r>
            <a:r>
              <a:rPr lang="en-AU" dirty="0" smtClean="0">
                <a:solidFill>
                  <a:srgbClr val="FFFFFF"/>
                </a:solidFill>
              </a:rPr>
              <a:t>Groups/Gateways </a:t>
            </a:r>
            <a:r>
              <a:rPr lang="en-AU" dirty="0">
                <a:solidFill>
                  <a:srgbClr val="FFFFFF"/>
                </a:solidFill>
              </a:rPr>
              <a:t>(</a:t>
            </a:r>
            <a:r>
              <a:rPr lang="en-AU" dirty="0" err="1" smtClean="0">
                <a:solidFill>
                  <a:srgbClr val="FFFFFF"/>
                </a:solidFill>
              </a:rPr>
              <a:t>Mahara</a:t>
            </a:r>
            <a:r>
              <a:rPr lang="en-AU" dirty="0" smtClean="0">
                <a:solidFill>
                  <a:srgbClr val="FFFFFF"/>
                </a:solidFill>
              </a:rPr>
              <a:t>/</a:t>
            </a:r>
            <a:r>
              <a:rPr lang="en-AU" dirty="0" err="1" smtClean="0">
                <a:solidFill>
                  <a:srgbClr val="FFFFFF"/>
                </a:solidFill>
              </a:rPr>
              <a:t>PebblePad</a:t>
            </a:r>
            <a:r>
              <a:rPr lang="en-AU" dirty="0" smtClean="0">
                <a:solidFill>
                  <a:srgbClr val="FFFFFF"/>
                </a:solidFill>
              </a:rPr>
              <a:t>)</a:t>
            </a: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Peer reviews (Curtin’s </a:t>
            </a:r>
            <a:r>
              <a:rPr lang="en-AU" dirty="0" err="1">
                <a:solidFill>
                  <a:srgbClr val="FFFFFF"/>
                </a:solidFill>
              </a:rPr>
              <a:t>iPortfolio</a:t>
            </a:r>
            <a:r>
              <a:rPr lang="en-AU" dirty="0">
                <a:solidFill>
                  <a:srgbClr val="FFFFFF"/>
                </a:solidFill>
              </a:rPr>
              <a:t>)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Export/Import Views (</a:t>
            </a:r>
            <a:r>
              <a:rPr lang="en-AU" dirty="0" err="1">
                <a:solidFill>
                  <a:srgbClr val="FFFFFF"/>
                </a:solidFill>
              </a:rPr>
              <a:t>Mahoodle</a:t>
            </a:r>
            <a:r>
              <a:rPr lang="en-AU" dirty="0">
                <a:solidFill>
                  <a:srgbClr val="FFFF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822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6426" y="285728"/>
            <a:ext cx="70711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E-portfolios and RPL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621107035"/>
              </p:ext>
            </p:extLst>
          </p:nvPr>
        </p:nvGraphicFramePr>
        <p:xfrm>
          <a:off x="500034" y="1214422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loud Callout 3"/>
          <p:cNvSpPr/>
          <p:nvPr/>
        </p:nvSpPr>
        <p:spPr bwMode="auto">
          <a:xfrm>
            <a:off x="4500563" y="1285875"/>
            <a:ext cx="4357687" cy="4857750"/>
          </a:xfrm>
          <a:prstGeom prst="cloudCallout">
            <a:avLst>
              <a:gd name="adj1" fmla="val -82550"/>
              <a:gd name="adj2" fmla="val -11052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Record Keeping Process (export from </a:t>
            </a:r>
            <a:r>
              <a:rPr lang="en-AU" dirty="0" err="1">
                <a:solidFill>
                  <a:srgbClr val="FFFFFF"/>
                </a:solidFill>
              </a:rPr>
              <a:t>Moodle</a:t>
            </a:r>
            <a:r>
              <a:rPr lang="en-AU" dirty="0">
                <a:solidFill>
                  <a:srgbClr val="FFFFFF"/>
                </a:solidFill>
              </a:rPr>
              <a:t> Grade Book)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Issue Qualification (Digitally signed documents/PDF/</a:t>
            </a:r>
            <a:r>
              <a:rPr lang="en-AU" dirty="0" err="1">
                <a:solidFill>
                  <a:srgbClr val="FFFFFF"/>
                </a:solidFill>
              </a:rPr>
              <a:t>Digitary</a:t>
            </a:r>
            <a:r>
              <a:rPr lang="en-AU" dirty="0">
                <a:solidFill>
                  <a:srgbClr val="FFFFFF"/>
                </a:solidFill>
              </a:rPr>
              <a:t>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Personal Learning Plan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AU" dirty="0">
                <a:solidFill>
                  <a:srgbClr val="FFFFFF"/>
                </a:solidFill>
              </a:rPr>
              <a:t>e-Resume</a:t>
            </a:r>
          </a:p>
        </p:txBody>
      </p:sp>
    </p:spTree>
    <p:extLst>
      <p:ext uri="{BB962C8B-B14F-4D97-AF65-F5344CB8AC3E}">
        <p14:creationId xmlns:p14="http://schemas.microsoft.com/office/powerpoint/2010/main" val="173321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Box 1"/>
          <p:cNvSpPr txBox="1">
            <a:spLocks noChangeArrowheads="1"/>
          </p:cNvSpPr>
          <p:nvPr/>
        </p:nvSpPr>
        <p:spPr bwMode="auto">
          <a:xfrm>
            <a:off x="684213" y="1536462"/>
            <a:ext cx="7775575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200" dirty="0" smtClean="0">
                <a:solidFill>
                  <a:srgbClr val="FFFFFF"/>
                </a:solidFill>
              </a:rPr>
              <a:t>There </a:t>
            </a:r>
            <a:r>
              <a:rPr lang="en-AU" sz="3200" dirty="0">
                <a:solidFill>
                  <a:srgbClr val="FFFFFF"/>
                </a:solidFill>
              </a:rPr>
              <a:t>were many benefits for </a:t>
            </a:r>
            <a:r>
              <a:rPr lang="en-AU" sz="3200" i="1" dirty="0">
                <a:solidFill>
                  <a:srgbClr val="FF6600"/>
                </a:solidFill>
              </a:rPr>
              <a:t>recognising existing skills</a:t>
            </a:r>
            <a:r>
              <a:rPr lang="en-AU" sz="3200" dirty="0">
                <a:solidFill>
                  <a:srgbClr val="FFFFFF"/>
                </a:solidFill>
              </a:rPr>
              <a:t>, especially </a:t>
            </a:r>
            <a:r>
              <a:rPr lang="en-AU" sz="3200" dirty="0" smtClean="0">
                <a:solidFill>
                  <a:srgbClr val="FFFFFF"/>
                </a:solidFill>
              </a:rPr>
              <a:t>for workers </a:t>
            </a:r>
            <a:r>
              <a:rPr lang="en-AU" sz="3200" dirty="0">
                <a:solidFill>
                  <a:srgbClr val="FFFFFF"/>
                </a:solidFill>
              </a:rPr>
              <a:t>“so that wherever possible their training time is reduced” </a:t>
            </a:r>
            <a:endParaRPr lang="en-US" sz="3200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Committee of Australian Governments, 2006</a:t>
            </a:r>
            <a:endParaRPr lang="en-AU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8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WordArt 1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6049963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Example</a:t>
            </a:r>
            <a:endParaRPr lang="en-A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100000" t="100000"/>
                </a:path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Impact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8" t="10387" r="9464" b="4462"/>
          <a:stretch/>
        </p:blipFill>
        <p:spPr bwMode="auto">
          <a:xfrm>
            <a:off x="827584" y="1268760"/>
            <a:ext cx="7637951" cy="478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61379" y="6309320"/>
            <a:ext cx="3570506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2000" b="1" u="sng" dirty="0" smtClean="0">
                <a:solidFill>
                  <a:srgbClr val="FF6600"/>
                </a:solidFill>
              </a:rPr>
              <a:t>No longer publicly available</a:t>
            </a:r>
            <a:endParaRPr lang="en-AU" sz="2000" b="1" u="sng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320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WordArt 1"/>
          <p:cNvSpPr>
            <a:spLocks noChangeArrowheads="1" noChangeShapeType="1" noTextEdit="1"/>
          </p:cNvSpPr>
          <p:nvPr/>
        </p:nvSpPr>
        <p:spPr bwMode="auto">
          <a:xfrm>
            <a:off x="1691680" y="260350"/>
            <a:ext cx="6049963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Example</a:t>
            </a:r>
            <a:endParaRPr lang="en-A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100000" t="100000"/>
                </a:path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701159" y="6237312"/>
            <a:ext cx="209093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2000" b="1" u="sng" dirty="0" smtClean="0">
                <a:solidFill>
                  <a:srgbClr val="FF6600"/>
                </a:solidFill>
              </a:rPr>
              <a:t>bit.ly/</a:t>
            </a:r>
            <a:r>
              <a:rPr lang="en-AU" sz="2000" b="1" u="sng" dirty="0" err="1" smtClean="0">
                <a:solidFill>
                  <a:srgbClr val="FF6600"/>
                </a:solidFill>
              </a:rPr>
              <a:t>RPLCMcC</a:t>
            </a:r>
            <a:endParaRPr lang="en-AU" sz="2000" b="1" u="sng" dirty="0">
              <a:solidFill>
                <a:srgbClr val="FF66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8350" r="6119" b="8860"/>
          <a:stretch/>
        </p:blipFill>
        <p:spPr bwMode="auto">
          <a:xfrm>
            <a:off x="683568" y="1340769"/>
            <a:ext cx="7903904" cy="441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259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15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1"/>
          <p:cNvSpPr txBox="1">
            <a:spLocks noChangeArrowheads="1"/>
          </p:cNvSpPr>
          <p:nvPr/>
        </p:nvSpPr>
        <p:spPr bwMode="auto">
          <a:xfrm>
            <a:off x="457200" y="1412776"/>
            <a:ext cx="82296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Start your </a:t>
            </a:r>
            <a:r>
              <a:rPr lang="en-US" sz="5400" dirty="0" err="1" smtClean="0">
                <a:solidFill>
                  <a:srgbClr val="FFFFD9"/>
                </a:solidFill>
                <a:latin typeface="Trebuchet MS" pitchFamily="34" charset="0"/>
              </a:rPr>
              <a:t>eportfolio</a:t>
            </a: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 at</a:t>
            </a: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5400" dirty="0" smtClean="0">
              <a:solidFill>
                <a:srgbClr val="FFFFD9"/>
              </a:solidFill>
              <a:latin typeface="Trebuchet MS" pitchFamily="34" charset="0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5400" dirty="0">
              <a:solidFill>
                <a:srgbClr val="FFFFD9"/>
              </a:solidFill>
              <a:latin typeface="Trebuchet MS" pitchFamily="34" charset="0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5400" dirty="0">
              <a:solidFill>
                <a:srgbClr val="FFFFD9"/>
              </a:solidFill>
              <a:latin typeface="Trebuchet MS" pitchFamily="34" charset="0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2400" dirty="0" smtClean="0">
                <a:solidFill>
                  <a:srgbClr val="FFFFD9"/>
                </a:solidFill>
                <a:latin typeface="Trebuchet MS" pitchFamily="34" charset="0"/>
              </a:rPr>
              <a:t>Register for free at:</a:t>
            </a:r>
            <a:br>
              <a:rPr lang="en-US" sz="2400" dirty="0" smtClean="0">
                <a:solidFill>
                  <a:srgbClr val="FFFFD9"/>
                </a:solidFill>
                <a:latin typeface="Trebuchet MS" pitchFamily="34" charset="0"/>
              </a:rPr>
            </a:br>
            <a:endParaRPr lang="en-US" sz="2400" dirty="0" smtClean="0">
              <a:solidFill>
                <a:srgbClr val="FFFFD9"/>
              </a:solidFill>
              <a:latin typeface="Trebuchet MS" pitchFamily="34" charset="0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4000" u="sng" dirty="0" smtClean="0">
                <a:solidFill>
                  <a:srgbClr val="FFFFD9"/>
                </a:solidFill>
                <a:latin typeface="Trebuchet MS" pitchFamily="34" charset="0"/>
              </a:rPr>
              <a:t>digitalcapability.com.au</a:t>
            </a:r>
            <a:endParaRPr lang="en-US" sz="5400" u="sng" dirty="0" smtClean="0">
              <a:solidFill>
                <a:srgbClr val="FFFFD9"/>
              </a:solidFill>
              <a:latin typeface="Trebuchet MS" pitchFamily="34" charset="0"/>
            </a:endParaRPr>
          </a:p>
        </p:txBody>
      </p:sp>
      <p:sp>
        <p:nvSpPr>
          <p:cNvPr id="195587" name="Text Box 2"/>
          <p:cNvSpPr txBox="1">
            <a:spLocks noChangeArrowheads="1"/>
          </p:cNvSpPr>
          <p:nvPr/>
        </p:nvSpPr>
        <p:spPr bwMode="auto">
          <a:xfrm>
            <a:off x="592138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16" y="2420888"/>
            <a:ext cx="433742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45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15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Text Box 2"/>
          <p:cNvSpPr txBox="1">
            <a:spLocks noChangeArrowheads="1"/>
          </p:cNvSpPr>
          <p:nvPr/>
        </p:nvSpPr>
        <p:spPr bwMode="auto">
          <a:xfrm>
            <a:off x="592138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" t="8855" r="14590" b="19876"/>
          <a:stretch/>
        </p:blipFill>
        <p:spPr bwMode="auto">
          <a:xfrm>
            <a:off x="467544" y="332656"/>
            <a:ext cx="6933668" cy="478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517232"/>
            <a:ext cx="309623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100" dirty="0">
                <a:solidFill>
                  <a:srgbClr val="FFFFD9"/>
                </a:solidFill>
                <a:latin typeface="Trebuchet MS" pitchFamily="34" charset="0"/>
              </a:rPr>
              <a:t>Register for free at:</a:t>
            </a:r>
            <a:br>
              <a:rPr lang="en-US" sz="1100" dirty="0">
                <a:solidFill>
                  <a:srgbClr val="FFFFD9"/>
                </a:solidFill>
                <a:latin typeface="Trebuchet MS" pitchFamily="34" charset="0"/>
              </a:rPr>
            </a:br>
            <a:endParaRPr lang="en-US" sz="1100" dirty="0">
              <a:solidFill>
                <a:srgbClr val="FFFFD9"/>
              </a:solidFill>
              <a:latin typeface="Trebuchet MS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u="sng" dirty="0">
                <a:solidFill>
                  <a:srgbClr val="FFFFD9"/>
                </a:solidFill>
                <a:latin typeface="Trebuchet MS" pitchFamily="34" charset="0"/>
              </a:rPr>
              <a:t>digitalcapability.com.au</a:t>
            </a:r>
            <a:endParaRPr lang="en-US" sz="2800" u="sng" dirty="0">
              <a:solidFill>
                <a:srgbClr val="FFFFD9"/>
              </a:solidFill>
              <a:latin typeface="Trebuchet MS" pitchFamily="34" charset="0"/>
            </a:endParaRPr>
          </a:p>
          <a:p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577" y="4205962"/>
            <a:ext cx="4267796" cy="174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663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428625" y="2112086"/>
            <a:ext cx="8286750" cy="455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AU" sz="2400" b="1" dirty="0">
                <a:solidFill>
                  <a:srgbClr val="008000"/>
                </a:solidFill>
              </a:rPr>
              <a:t>2012 </a:t>
            </a:r>
            <a:r>
              <a:rPr lang="en-AU" sz="2400" b="1" dirty="0" err="1">
                <a:solidFill>
                  <a:srgbClr val="008000"/>
                </a:solidFill>
              </a:rPr>
              <a:t>Eportfolio</a:t>
            </a:r>
            <a:r>
              <a:rPr lang="en-AU" sz="2400" b="1" dirty="0">
                <a:solidFill>
                  <a:srgbClr val="008000"/>
                </a:solidFill>
              </a:rPr>
              <a:t> Forum</a:t>
            </a:r>
            <a:endParaRPr lang="en-AU" sz="2400" b="1" dirty="0">
              <a:solidFill>
                <a:srgbClr val="000000"/>
              </a:solidFill>
            </a:endParaRPr>
          </a:p>
          <a:p>
            <a:pPr algn="ctr"/>
            <a:r>
              <a:rPr lang="en-AU" sz="2400" b="1" dirty="0">
                <a:solidFill>
                  <a:srgbClr val="008000"/>
                </a:solidFill>
              </a:rPr>
              <a:t>Connecting &amp; </a:t>
            </a:r>
            <a:r>
              <a:rPr lang="en-AU" sz="2400" b="1" dirty="0" smtClean="0">
                <a:solidFill>
                  <a:srgbClr val="008000"/>
                </a:solidFill>
              </a:rPr>
              <a:t>Sharing</a:t>
            </a:r>
          </a:p>
          <a:p>
            <a:pPr algn="ctr"/>
            <a:endParaRPr lang="en-AU" sz="2400" b="1" dirty="0">
              <a:solidFill>
                <a:srgbClr val="000000"/>
              </a:solidFill>
            </a:endParaRPr>
          </a:p>
          <a:p>
            <a:pPr algn="ctr"/>
            <a:r>
              <a:rPr lang="en-AU" b="1" dirty="0">
                <a:solidFill>
                  <a:srgbClr val="008000"/>
                </a:solidFill>
              </a:rPr>
              <a:t>27 September 2012 </a:t>
            </a:r>
            <a:endParaRPr lang="en-AU" b="1" dirty="0">
              <a:solidFill>
                <a:srgbClr val="000000"/>
              </a:solidFill>
            </a:endParaRPr>
          </a:p>
          <a:p>
            <a:pPr algn="ctr"/>
            <a:r>
              <a:rPr lang="en-AU" b="1" dirty="0">
                <a:solidFill>
                  <a:srgbClr val="008000"/>
                </a:solidFill>
              </a:rPr>
              <a:t>Australian Catholic University, Edward Street, North Sydney Campus</a:t>
            </a:r>
            <a:endParaRPr lang="en-AU" b="1" dirty="0">
              <a:solidFill>
                <a:srgbClr val="000000"/>
              </a:solidFill>
            </a:endParaRPr>
          </a:p>
          <a:p>
            <a:pPr algn="ctr"/>
            <a:endParaRPr lang="en-AU" sz="2400" b="1" dirty="0" smtClean="0">
              <a:solidFill>
                <a:srgbClr val="0000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AU" sz="2000" b="1" dirty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sz="2000" b="1" dirty="0">
                <a:solidFill>
                  <a:srgbClr val="08045C"/>
                </a:solidFill>
              </a:rPr>
              <a:t>   </a:t>
            </a:r>
            <a:r>
              <a:rPr lang="en-AU" sz="2400" b="1" dirty="0" smtClean="0">
                <a:solidFill>
                  <a:srgbClr val="92D050"/>
                </a:solidFill>
              </a:rPr>
              <a:t>follow ePortfolios Australia: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AU" sz="1600" b="1" dirty="0" smtClean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sz="1600" b="1" dirty="0" smtClean="0">
                <a:solidFill>
                  <a:srgbClr val="08045C"/>
                </a:solidFill>
              </a:rPr>
              <a:t> Twitter: </a:t>
            </a:r>
            <a:r>
              <a:rPr lang="en-AU" sz="1600" b="1" u="sng" dirty="0" smtClean="0">
                <a:solidFill>
                  <a:srgbClr val="08045C"/>
                </a:solidFill>
              </a:rPr>
              <a:t>twitter.com/</a:t>
            </a:r>
            <a:r>
              <a:rPr lang="en-AU" sz="1600" b="1" u="sng" dirty="0" err="1" smtClean="0">
                <a:solidFill>
                  <a:srgbClr val="08045C"/>
                </a:solidFill>
              </a:rPr>
              <a:t>eportfoliosaust</a:t>
            </a:r>
            <a:endParaRPr lang="en-AU" sz="1600" b="1" u="sng" dirty="0" smtClean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sz="1600" b="1" dirty="0" smtClean="0">
                <a:solidFill>
                  <a:srgbClr val="08045C"/>
                </a:solidFill>
              </a:rPr>
              <a:t>   Facebook: </a:t>
            </a:r>
            <a:r>
              <a:rPr lang="en-AU" sz="1600" b="1" u="sng" dirty="0" smtClean="0">
                <a:solidFill>
                  <a:srgbClr val="08045C"/>
                </a:solidFill>
              </a:rPr>
              <a:t>facebook.com/</a:t>
            </a:r>
            <a:r>
              <a:rPr lang="en-AU" sz="1600" b="1" u="sng" dirty="0" err="1" smtClean="0">
                <a:solidFill>
                  <a:srgbClr val="08045C"/>
                </a:solidFill>
              </a:rPr>
              <a:t>eportfoliosaust</a:t>
            </a:r>
            <a:endParaRPr lang="en-AU" sz="1600" b="1" u="sng" dirty="0" smtClean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sz="1600" b="1" dirty="0">
                <a:solidFill>
                  <a:srgbClr val="08045C"/>
                </a:solidFill>
              </a:rPr>
              <a:t> LinkedIn: </a:t>
            </a:r>
            <a:r>
              <a:rPr lang="en-AU" sz="1600" b="1" u="sng" dirty="0" smtClean="0">
                <a:solidFill>
                  <a:srgbClr val="08045C"/>
                </a:solidFill>
              </a:rPr>
              <a:t>bit.ly/</a:t>
            </a:r>
            <a:r>
              <a:rPr lang="en-AU" sz="1600" b="1" u="sng" dirty="0" err="1" smtClean="0">
                <a:solidFill>
                  <a:srgbClr val="08045C"/>
                </a:solidFill>
              </a:rPr>
              <a:t>ePortfolioAust</a:t>
            </a:r>
            <a:endParaRPr lang="en-AU" sz="1600" b="1" u="sng" dirty="0" smtClean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sz="1600" b="1" dirty="0" smtClean="0">
                <a:solidFill>
                  <a:srgbClr val="08045C"/>
                </a:solidFill>
              </a:rPr>
              <a:t> </a:t>
            </a:r>
            <a:r>
              <a:rPr lang="en-AU" sz="1600" b="1" dirty="0" err="1" smtClean="0">
                <a:solidFill>
                  <a:srgbClr val="08045C"/>
                </a:solidFill>
              </a:rPr>
              <a:t>Slideshare</a:t>
            </a:r>
            <a:r>
              <a:rPr lang="en-AU" sz="1600" b="1" dirty="0" smtClean="0">
                <a:solidFill>
                  <a:srgbClr val="08045C"/>
                </a:solidFill>
              </a:rPr>
              <a:t>: </a:t>
            </a:r>
            <a:r>
              <a:rPr lang="en-AU" sz="1600" b="1" u="sng" dirty="0" smtClean="0">
                <a:solidFill>
                  <a:srgbClr val="08045C"/>
                </a:solidFill>
              </a:rPr>
              <a:t>slideshare.net/</a:t>
            </a:r>
            <a:r>
              <a:rPr lang="en-AU" sz="1600" b="1" u="sng" dirty="0" err="1" smtClean="0">
                <a:solidFill>
                  <a:srgbClr val="08045C"/>
                </a:solidFill>
              </a:rPr>
              <a:t>eportfoliosaustralia</a:t>
            </a:r>
            <a:endParaRPr lang="en-AU" sz="1600" b="1" u="sng" dirty="0" smtClean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AU" sz="1600" b="1" dirty="0">
              <a:solidFill>
                <a:srgbClr val="08045C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AU" b="1" u="sng" dirty="0" smtClean="0">
                <a:solidFill>
                  <a:srgbClr val="FF9900"/>
                </a:solidFill>
              </a:rPr>
              <a:t>eportfoliosaustralia.wordpress.com/forums/2012-eportfolio-forum</a:t>
            </a:r>
            <a:r>
              <a:rPr lang="en-AU" b="1" u="sng" dirty="0">
                <a:solidFill>
                  <a:srgbClr val="FF9900"/>
                </a:solidFill>
              </a:rPr>
              <a:t>/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8640"/>
            <a:ext cx="5045596" cy="159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18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4136" y="3759175"/>
            <a:ext cx="7772400" cy="1470025"/>
          </a:xfrm>
        </p:spPr>
        <p:txBody>
          <a:bodyPr>
            <a:noAutofit/>
          </a:bodyPr>
          <a:lstStyle/>
          <a:p>
            <a:r>
              <a:rPr lang="en-AU" sz="3600" dirty="0" smtClean="0"/>
              <a:t>Allison Miller</a:t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0400 732 270</a:t>
            </a:r>
            <a:br>
              <a:rPr lang="en-AU" sz="3600" dirty="0" smtClean="0"/>
            </a:br>
            <a:r>
              <a:rPr lang="en-AU" sz="3600" dirty="0" smtClean="0"/>
              <a:t>allison@vanguardvisions.com.au</a:t>
            </a:r>
            <a:br>
              <a:rPr lang="en-AU" sz="3600" dirty="0" smtClean="0"/>
            </a:br>
            <a:r>
              <a:rPr lang="en-AU" sz="3600" dirty="0" smtClean="0"/>
              <a:t>vanguardvisionsconsulting.com.au</a:t>
            </a:r>
            <a:endParaRPr lang="en-AU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3705225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5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Box 1"/>
          <p:cNvSpPr txBox="1">
            <a:spLocks noChangeArrowheads="1"/>
          </p:cNvSpPr>
          <p:nvPr/>
        </p:nvSpPr>
        <p:spPr bwMode="auto">
          <a:xfrm>
            <a:off x="684213" y="1187450"/>
            <a:ext cx="777557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i="1" dirty="0">
                <a:solidFill>
                  <a:srgbClr val="FF6600"/>
                </a:solidFill>
              </a:rPr>
              <a:t>E-portfolios</a:t>
            </a:r>
            <a:r>
              <a:rPr lang="en-US" sz="3200" dirty="0">
                <a:solidFill>
                  <a:srgbClr val="FFFFFF"/>
                </a:solidFill>
              </a:rPr>
              <a:t> provide a way to support successful learning pathways by enabling learners to manage their lifelong learning records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 err="1">
                <a:solidFill>
                  <a:srgbClr val="FFFFFF"/>
                </a:solidFill>
              </a:rPr>
              <a:t>Curyer</a:t>
            </a:r>
            <a:r>
              <a:rPr lang="en-US" sz="2000" dirty="0">
                <a:solidFill>
                  <a:srgbClr val="FFFFFF"/>
                </a:solidFill>
              </a:rPr>
              <a:t> et al, 2007</a:t>
            </a:r>
            <a:endParaRPr lang="en-AU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Box 1"/>
          <p:cNvSpPr txBox="1">
            <a:spLocks noChangeArrowheads="1"/>
          </p:cNvSpPr>
          <p:nvPr/>
        </p:nvSpPr>
        <p:spPr bwMode="auto">
          <a:xfrm>
            <a:off x="684213" y="1187450"/>
            <a:ext cx="7775575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i="1" dirty="0">
                <a:solidFill>
                  <a:srgbClr val="FF6600"/>
                </a:solidFill>
              </a:rPr>
              <a:t>E-portfolios</a:t>
            </a:r>
            <a:r>
              <a:rPr lang="en-US" sz="3200" dirty="0">
                <a:solidFill>
                  <a:srgbClr val="FFFFFF"/>
                </a:solidFill>
              </a:rPr>
              <a:t> </a:t>
            </a:r>
            <a:r>
              <a:rPr lang="en-AU" sz="3200" dirty="0" smtClean="0">
                <a:solidFill>
                  <a:srgbClr val="FFFFFF"/>
                </a:solidFill>
              </a:rPr>
              <a:t>provide </a:t>
            </a:r>
            <a:r>
              <a:rPr lang="en-AU" sz="3200" dirty="0">
                <a:solidFill>
                  <a:srgbClr val="FFFFFF"/>
                </a:solidFill>
              </a:rPr>
              <a:t>an effective means of supporting the evidence gathered for recognition of existing </a:t>
            </a:r>
            <a:r>
              <a:rPr lang="en-AU" sz="3200" dirty="0" smtClean="0">
                <a:solidFill>
                  <a:srgbClr val="FFFFFF"/>
                </a:solidFill>
              </a:rPr>
              <a:t>skills and/or knowledge for recognition of prior learning (RPL)</a:t>
            </a:r>
            <a:endParaRPr lang="en-US" sz="3200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Perry, 2009</a:t>
            </a:r>
            <a:endParaRPr lang="en-AU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1"/>
          <p:cNvSpPr txBox="1">
            <a:spLocks noChangeArrowheads="1"/>
          </p:cNvSpPr>
          <p:nvPr/>
        </p:nvSpPr>
        <p:spPr bwMode="auto">
          <a:xfrm>
            <a:off x="457200" y="1265088"/>
            <a:ext cx="82296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What is an </a:t>
            </a:r>
            <a:r>
              <a:rPr lang="en-US" sz="5400" dirty="0" err="1" smtClean="0">
                <a:solidFill>
                  <a:srgbClr val="FFFFD9"/>
                </a:solidFill>
                <a:latin typeface="Trebuchet MS" pitchFamily="34" charset="0"/>
              </a:rPr>
              <a:t>eportfolio</a:t>
            </a: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?</a:t>
            </a:r>
            <a:endParaRPr lang="en-US" sz="5400" dirty="0" smtClean="0">
              <a:solidFill>
                <a:srgbClr val="FFFFD9"/>
              </a:solidFill>
              <a:latin typeface="Trebuchet MS" pitchFamily="34" charset="0"/>
            </a:endParaRPr>
          </a:p>
        </p:txBody>
      </p:sp>
      <p:sp>
        <p:nvSpPr>
          <p:cNvPr id="195587" name="Text Box 2"/>
          <p:cNvSpPr txBox="1">
            <a:spLocks noChangeArrowheads="1"/>
          </p:cNvSpPr>
          <p:nvPr/>
        </p:nvSpPr>
        <p:spPr bwMode="auto">
          <a:xfrm>
            <a:off x="592138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3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sp>
        <p:nvSpPr>
          <p:cNvPr id="17510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pic>
        <p:nvPicPr>
          <p:cNvPr id="1751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75" y="0"/>
            <a:ext cx="9793288" cy="69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5109" name="WordArt 4"/>
          <p:cNvSpPr>
            <a:spLocks noChangeArrowheads="1" noChangeShapeType="1" noTextEdit="1"/>
          </p:cNvSpPr>
          <p:nvPr/>
        </p:nvSpPr>
        <p:spPr bwMode="auto">
          <a:xfrm>
            <a:off x="250825" y="1196975"/>
            <a:ext cx="1944688" cy="2519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Manage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learning/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knowledge</a:t>
            </a:r>
          </a:p>
        </p:txBody>
      </p:sp>
      <p:sp>
        <p:nvSpPr>
          <p:cNvPr id="175110" name="WordArt 5"/>
          <p:cNvSpPr>
            <a:spLocks noChangeArrowheads="1" noChangeShapeType="1" noTextEdit="1"/>
          </p:cNvSpPr>
          <p:nvPr/>
        </p:nvSpPr>
        <p:spPr bwMode="auto">
          <a:xfrm>
            <a:off x="5780088" y="260350"/>
            <a:ext cx="27527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Digital Objects</a:t>
            </a:r>
          </a:p>
        </p:txBody>
      </p:sp>
      <p:sp>
        <p:nvSpPr>
          <p:cNvPr id="175111" name="WordArt 6"/>
          <p:cNvSpPr>
            <a:spLocks noChangeArrowheads="1" noChangeShapeType="1" noTextEdit="1"/>
          </p:cNvSpPr>
          <p:nvPr/>
        </p:nvSpPr>
        <p:spPr bwMode="auto">
          <a:xfrm>
            <a:off x="7140575" y="1779588"/>
            <a:ext cx="1895475" cy="2571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Transitions,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Applications,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Recognition,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Assessment,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Development</a:t>
            </a:r>
          </a:p>
        </p:txBody>
      </p:sp>
      <p:sp>
        <p:nvSpPr>
          <p:cNvPr id="175112" name="Freeform 7"/>
          <p:cNvSpPr>
            <a:spLocks noChangeArrowheads="1"/>
          </p:cNvSpPr>
          <p:nvPr/>
        </p:nvSpPr>
        <p:spPr bwMode="auto">
          <a:xfrm rot="-1800000">
            <a:off x="4251325" y="622300"/>
            <a:ext cx="1366838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sp>
        <p:nvSpPr>
          <p:cNvPr id="175113" name="Freeform 8"/>
          <p:cNvSpPr>
            <a:spLocks noChangeArrowheads="1"/>
          </p:cNvSpPr>
          <p:nvPr/>
        </p:nvSpPr>
        <p:spPr bwMode="auto">
          <a:xfrm rot="-180000">
            <a:off x="6218238" y="2747963"/>
            <a:ext cx="801687" cy="5381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sp>
        <p:nvSpPr>
          <p:cNvPr id="175114" name="Freeform 9"/>
          <p:cNvSpPr>
            <a:spLocks noChangeArrowheads="1"/>
          </p:cNvSpPr>
          <p:nvPr/>
        </p:nvSpPr>
        <p:spPr bwMode="auto">
          <a:xfrm rot="7860000">
            <a:off x="5792788" y="1089025"/>
            <a:ext cx="8699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  <p:sp>
        <p:nvSpPr>
          <p:cNvPr id="175115" name="WordArt 10"/>
          <p:cNvSpPr>
            <a:spLocks noChangeArrowheads="1" noChangeShapeType="1" noTextEdit="1"/>
          </p:cNvSpPr>
          <p:nvPr/>
        </p:nvSpPr>
        <p:spPr bwMode="auto">
          <a:xfrm>
            <a:off x="3851275" y="1773238"/>
            <a:ext cx="2447925" cy="2586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Present,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Reflection,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Plan,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Collaborate,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smtClean="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Share</a:t>
            </a:r>
          </a:p>
        </p:txBody>
      </p:sp>
      <p:sp>
        <p:nvSpPr>
          <p:cNvPr id="175116" name="Text Box 11"/>
          <p:cNvSpPr txBox="1">
            <a:spLocks noChangeArrowheads="1"/>
          </p:cNvSpPr>
          <p:nvPr/>
        </p:nvSpPr>
        <p:spPr bwMode="auto">
          <a:xfrm>
            <a:off x="0" y="6670675"/>
            <a:ext cx="9144000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AU" sz="800" smtClean="0">
                <a:solidFill>
                  <a:srgbClr val="D3D1CD"/>
                </a:solidFill>
              </a:rPr>
              <a:t>Image by Sengchang– </a:t>
            </a:r>
            <a:r>
              <a:rPr lang="en-AU" sz="800" b="1" smtClean="0">
                <a:solidFill>
                  <a:srgbClr val="D3D1CD"/>
                </a:solidFill>
              </a:rPr>
              <a:t>Singapore Changi Airport, Control Tower </a:t>
            </a:r>
            <a:r>
              <a:rPr lang="en-AU" sz="800" smtClean="0">
                <a:solidFill>
                  <a:srgbClr val="D3D1CD"/>
                </a:solidFill>
              </a:rPr>
              <a:t>- http://commons.wikimedia.org/wiki/File:Singapore_Changi_Airport,_Control_Tower_2,_Dec_05.JPG</a:t>
            </a:r>
          </a:p>
        </p:txBody>
      </p:sp>
    </p:spTree>
    <p:extLst>
      <p:ext uri="{BB962C8B-B14F-4D97-AF65-F5344CB8AC3E}">
        <p14:creationId xmlns:p14="http://schemas.microsoft.com/office/powerpoint/2010/main" val="884698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WordArt 1"/>
          <p:cNvSpPr>
            <a:spLocks noChangeArrowheads="1" noChangeShapeType="1" noTextEdit="1"/>
          </p:cNvSpPr>
          <p:nvPr/>
        </p:nvSpPr>
        <p:spPr bwMode="auto">
          <a:xfrm>
            <a:off x="2339752" y="476945"/>
            <a:ext cx="5112172" cy="71980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Example</a:t>
            </a:r>
          </a:p>
        </p:txBody>
      </p:sp>
      <p:pic>
        <p:nvPicPr>
          <p:cNvPr id="1761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633538"/>
            <a:ext cx="67691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2" name="Text Box 6"/>
          <p:cNvSpPr txBox="1">
            <a:spLocks noChangeArrowheads="1"/>
          </p:cNvSpPr>
          <p:nvPr/>
        </p:nvSpPr>
        <p:spPr bwMode="auto">
          <a:xfrm>
            <a:off x="3490913" y="6308725"/>
            <a:ext cx="32416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z="2400" b="1" u="sng" dirty="0" smtClean="0">
                <a:solidFill>
                  <a:srgbClr val="FF3300"/>
                </a:solidFill>
              </a:rPr>
              <a:t>bit.ly/</a:t>
            </a:r>
            <a:r>
              <a:rPr lang="en-AU" sz="2400" b="1" u="sng" dirty="0" err="1" smtClean="0">
                <a:solidFill>
                  <a:srgbClr val="FF3300"/>
                </a:solidFill>
              </a:rPr>
              <a:t>vumieg</a:t>
            </a:r>
            <a:r>
              <a:rPr lang="en-AU" sz="2400" b="1" dirty="0" smtClean="0">
                <a:solidFill>
                  <a:srgbClr val="FF3300"/>
                </a:solidFill>
              </a:rPr>
              <a:t> </a:t>
            </a:r>
            <a:endParaRPr lang="en-AU" sz="2400" b="1" dirty="0" smtClean="0">
              <a:solidFill>
                <a:srgbClr val="FF3300"/>
              </a:solidFill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30104755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C1A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1"/>
          <p:cNvSpPr txBox="1">
            <a:spLocks noChangeArrowheads="1"/>
          </p:cNvSpPr>
          <p:nvPr/>
        </p:nvSpPr>
        <p:spPr bwMode="auto">
          <a:xfrm>
            <a:off x="457200" y="1265088"/>
            <a:ext cx="82296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New </a:t>
            </a:r>
            <a:r>
              <a:rPr lang="en-US" sz="5400" dirty="0" smtClean="0">
                <a:solidFill>
                  <a:srgbClr val="FFFFD9"/>
                </a:solidFill>
                <a:latin typeface="Trebuchet MS" pitchFamily="34" charset="0"/>
              </a:rPr>
              <a:t>ways of collecting evidence </a:t>
            </a:r>
          </a:p>
        </p:txBody>
      </p:sp>
      <p:sp>
        <p:nvSpPr>
          <p:cNvPr id="195587" name="Text Box 2"/>
          <p:cNvSpPr txBox="1">
            <a:spLocks noChangeArrowheads="1"/>
          </p:cNvSpPr>
          <p:nvPr/>
        </p:nvSpPr>
        <p:spPr bwMode="auto">
          <a:xfrm>
            <a:off x="592138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52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196975"/>
            <a:ext cx="3551237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13" y="1047750"/>
            <a:ext cx="42926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619250" y="5897563"/>
            <a:ext cx="123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mtClean="0">
                <a:solidFill>
                  <a:srgbClr val="FF3300"/>
                </a:solidFill>
              </a:rPr>
              <a:t>Smart pen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6070600" y="5876925"/>
            <a:ext cx="1162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AU" smtClean="0">
                <a:solidFill>
                  <a:srgbClr val="FF3300"/>
                </a:solidFill>
              </a:rPr>
              <a:t>Flip video</a:t>
            </a:r>
          </a:p>
        </p:txBody>
      </p:sp>
    </p:spTree>
    <p:extLst>
      <p:ext uri="{BB962C8B-B14F-4D97-AF65-F5344CB8AC3E}">
        <p14:creationId xmlns:p14="http://schemas.microsoft.com/office/powerpoint/2010/main" val="4961518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6_Office Theme">
  <a:themeElements>
    <a:clrScheme name="46_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6_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6_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6_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567</Words>
  <Application>Microsoft Office PowerPoint</Application>
  <PresentationFormat>On-screen Show (4:3)</PresentationFormat>
  <Paragraphs>192</Paragraphs>
  <Slides>25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Office Theme</vt:lpstr>
      <vt:lpstr>1_Office Theme</vt:lpstr>
      <vt:lpstr>5_Office Theme</vt:lpstr>
      <vt:lpstr>46_Office Theme</vt:lpstr>
      <vt:lpstr>2_Office Theme</vt:lpstr>
      <vt:lpstr>4_Office Theme</vt:lpstr>
      <vt:lpstr>7_Office Theme</vt:lpstr>
      <vt:lpstr>6_Office Theme</vt:lpstr>
      <vt:lpstr>3_Default Design</vt:lpstr>
      <vt:lpstr>103_Office Theme</vt:lpstr>
      <vt:lpstr>Captured Alive: Eportfolios for RPL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Allison Miller  0400 732 270 allison@vanguardvisions.com.au vanguardvisionsconsulting.com.au</vt:lpstr>
    </vt:vector>
  </TitlesOfParts>
  <Company>DFEEST TAFESA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 Miller</dc:creator>
  <cp:lastModifiedBy>ALLISON''S</cp:lastModifiedBy>
  <cp:revision>64</cp:revision>
  <cp:lastPrinted>2012-03-26T00:38:49Z</cp:lastPrinted>
  <dcterms:created xsi:type="dcterms:W3CDTF">2012-03-03T06:09:13Z</dcterms:created>
  <dcterms:modified xsi:type="dcterms:W3CDTF">2012-09-03T10:59:18Z</dcterms:modified>
</cp:coreProperties>
</file>